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447" r:id="rId2"/>
    <p:sldId id="555" r:id="rId3"/>
    <p:sldId id="582" r:id="rId4"/>
    <p:sldId id="583" r:id="rId5"/>
    <p:sldId id="581" r:id="rId6"/>
    <p:sldId id="584" r:id="rId7"/>
    <p:sldId id="585" r:id="rId8"/>
    <p:sldId id="449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10355"/>
    <a:srgbClr val="2153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83" d="100"/>
          <a:sy n="83" d="100"/>
        </p:scale>
        <p:origin x="63" y="219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4016" units="cm"/>
          <inkml:channel name="Y" type="integer" max="1824" units="cm"/>
        </inkml:traceFormat>
        <inkml:channelProperties>
          <inkml:channelProperty channel="X" name="resolution" value="154.46153" units="1/cm"/>
          <inkml:channelProperty channel="Y" name="resolution" value="105.43353" units="1/cm"/>
        </inkml:channelProperties>
      </inkml:inkSource>
      <inkml:timestamp xml:id="ts0" timeString="2021-05-19T06:18:27.609"/>
    </inkml:context>
    <inkml:brush xml:id="br0">
      <inkml:brushProperty name="width" value="0.09333" units="cm"/>
      <inkml:brushProperty name="height" value="0.09333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347C90BC-8872-4AF0-939E-F8F852685D16}" emma:medium="tactile" emma:mode="ink">
          <msink:context xmlns:msink="http://schemas.microsoft.com/ink/2010/main" type="inkDrawing"/>
        </emma:interpretation>
      </emma:emma>
    </inkml:annotationXML>
    <inkml:trace contextRef="#ctx0" brushRef="#br0">0 0</inkml:trace>
  </inkml:traceGroup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4016" units="cm"/>
          <inkml:channel name="Y" type="integer" max="1824" units="cm"/>
        </inkml:traceFormat>
        <inkml:channelProperties>
          <inkml:channelProperty channel="X" name="resolution" value="154.46153" units="1/cm"/>
          <inkml:channelProperty channel="Y" name="resolution" value="105.43353" units="1/cm"/>
        </inkml:channelProperties>
      </inkml:inkSource>
      <inkml:timestamp xml:id="ts0" timeString="2021-05-19T06:18:27.609"/>
    </inkml:context>
    <inkml:brush xml:id="br0">
      <inkml:brushProperty name="width" value="0.09333" units="cm"/>
      <inkml:brushProperty name="height" value="0.09333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2FB7E23A-3611-4EA8-8913-55717E63E0CA}" emma:medium="tactile" emma:mode="ink">
          <msink:context xmlns:msink="http://schemas.microsoft.com/ink/2010/main" type="inkDrawing" rotatedBoundingBox="12423,924 12438,924 12438,939 12423,939" shapeName="Other"/>
        </emma:interpretation>
      </emma:emma>
    </inkml:annotationXML>
    <inkml:trace contextRef="#ctx0" brushRef="#br0">0 0</inkml:trace>
  </inkml:traceGroup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4016" units="cm"/>
          <inkml:channel name="Y" type="integer" max="1824" units="cm"/>
        </inkml:traceFormat>
        <inkml:channelProperties>
          <inkml:channelProperty channel="X" name="resolution" value="154.46153" units="1/cm"/>
          <inkml:channelProperty channel="Y" name="resolution" value="105.43353" units="1/cm"/>
        </inkml:channelProperties>
      </inkml:inkSource>
      <inkml:timestamp xml:id="ts0" timeString="2021-05-19T06:18:27.609"/>
    </inkml:context>
    <inkml:brush xml:id="br0">
      <inkml:brushProperty name="width" value="0.09333" units="cm"/>
      <inkml:brushProperty name="height" value="0.09333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F325B31A-CC8D-4706-937A-2599BB70CAF1}" emma:medium="tactile" emma:mode="ink">
          <msink:context xmlns:msink="http://schemas.microsoft.com/ink/2010/main" type="writingRegion" rotatedBoundingBox="12423,924 12438,924 12438,939 12423,939"/>
        </emma:interpretation>
      </emma:emma>
    </inkml:annotationXML>
    <inkml:traceGroup>
      <inkml:annotationXML>
        <emma:emma xmlns:emma="http://www.w3.org/2003/04/emma" version="1.0">
          <emma:interpretation id="{0F70A583-1C6F-4768-BD95-1660486EA0B3}" emma:medium="tactile" emma:mode="ink">
            <msink:context xmlns:msink="http://schemas.microsoft.com/ink/2010/main" type="paragraph" rotatedBoundingBox="12423,924 12438,924 12438,939 12423,939" alignmentLevel="1"/>
          </emma:interpretation>
        </emma:emma>
      </inkml:annotationXML>
      <inkml:traceGroup>
        <inkml:annotationXML>
          <emma:emma xmlns:emma="http://www.w3.org/2003/04/emma" version="1.0">
            <emma:interpretation id="{35E26BF3-A512-481D-B88D-90D8AE17C690}" emma:medium="tactile" emma:mode="ink">
              <msink:context xmlns:msink="http://schemas.microsoft.com/ink/2010/main" type="inkBullet" rotatedBoundingBox="12423,924 12438,924 12438,939 12423,939"/>
            </emma:interpretation>
            <emma:one-of disjunction-type="recognition" id="oneOf0">
              <emma:interpretation id="interp0" emma:lang="en-AU" emma:confidence="0">
                <emma:literal>.</emma:literal>
              </emma:interpretation>
              <emma:interpretation id="interp1" emma:lang="en-AU" emma:confidence="0">
                <emma:literal>`</emma:literal>
              </emma:interpretation>
              <emma:interpretation id="interp2" emma:lang="en-AU" emma:confidence="0">
                <emma:literal>'</emma:literal>
              </emma:interpretation>
              <emma:interpretation id="interp3" emma:lang="en-AU" emma:confidence="0">
                <emma:literal>l</emma:literal>
              </emma:interpretation>
              <emma:interpretation id="interp4" emma:lang="en-AU" emma:confidence="0">
                <emma:literal>,</emma:literal>
              </emma:interpretation>
            </emma:one-of>
          </emma:emma>
        </inkml:annotationXML>
        <inkml:trace contextRef="#ctx0" brushRef="#br0">10132-3643</inkml:trace>
      </inkml:traceGroup>
    </inkml:traceGroup>
  </inkml:traceGroup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4016" units="cm"/>
          <inkml:channel name="Y" type="integer" max="1824" units="cm"/>
        </inkml:traceFormat>
        <inkml:channelProperties>
          <inkml:channelProperty channel="X" name="resolution" value="154.46153" units="1/cm"/>
          <inkml:channelProperty channel="Y" name="resolution" value="105.43353" units="1/cm"/>
        </inkml:channelProperties>
      </inkml:inkSource>
      <inkml:timestamp xml:id="ts0" timeString="2021-05-19T06:18:27.609"/>
    </inkml:context>
    <inkml:brush xml:id="br0">
      <inkml:brushProperty name="width" value="0.09333" units="cm"/>
      <inkml:brushProperty name="height" value="0.09333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A62F9970-396F-48D1-9F1A-3155C22B43F9}" emma:medium="tactile" emma:mode="ink">
          <msink:context xmlns:msink="http://schemas.microsoft.com/ink/2010/main" type="inkDrawing" rotatedBoundingBox="12423,924 12438,924 12438,939 12423,939" shapeName="Other"/>
        </emma:interpretation>
      </emma:emma>
    </inkml:annotationXML>
    <inkml:trace contextRef="#ctx0" brushRef="#br0">0 0</inkml:trace>
  </inkml:traceGroup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4016" units="cm"/>
          <inkml:channel name="Y" type="integer" max="1824" units="cm"/>
        </inkml:traceFormat>
        <inkml:channelProperties>
          <inkml:channelProperty channel="X" name="resolution" value="154.46153" units="1/cm"/>
          <inkml:channelProperty channel="Y" name="resolution" value="105.43353" units="1/cm"/>
        </inkml:channelProperties>
      </inkml:inkSource>
      <inkml:timestamp xml:id="ts0" timeString="2021-05-19T06:18:27.609"/>
    </inkml:context>
    <inkml:brush xml:id="br0">
      <inkml:brushProperty name="width" value="0.09333" units="cm"/>
      <inkml:brushProperty name="height" value="0.09333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9826B969-041C-42DF-93C2-D72F671042C0}" emma:medium="tactile" emma:mode="ink">
          <msink:context xmlns:msink="http://schemas.microsoft.com/ink/2010/main" type="writingRegion" rotatedBoundingBox="12423,924 12438,924 12438,939 12423,939"/>
        </emma:interpretation>
      </emma:emma>
    </inkml:annotationXML>
    <inkml:traceGroup>
      <inkml:annotationXML>
        <emma:emma xmlns:emma="http://www.w3.org/2003/04/emma" version="1.0">
          <emma:interpretation id="{8835F852-0898-4884-BBEB-D75983A652D6}" emma:medium="tactile" emma:mode="ink">
            <msink:context xmlns:msink="http://schemas.microsoft.com/ink/2010/main" type="paragraph" rotatedBoundingBox="12423,924 12438,924 12438,939 12423,939" alignmentLevel="1"/>
          </emma:interpretation>
        </emma:emma>
      </inkml:annotationXML>
      <inkml:traceGroup>
        <inkml:annotationXML>
          <emma:emma xmlns:emma="http://www.w3.org/2003/04/emma" version="1.0">
            <emma:interpretation id="{142F8D7B-A493-461C-A6CA-6AF3EC418DE7}" emma:medium="tactile" emma:mode="ink">
              <msink:context xmlns:msink="http://schemas.microsoft.com/ink/2010/main" type="line" rotatedBoundingBox="12423,924 12438,924 12438,939 12423,939"/>
            </emma:interpretation>
          </emma:emma>
        </inkml:annotationXML>
        <inkml:traceGroup>
          <inkml:annotationXML>
            <emma:emma xmlns:emma="http://www.w3.org/2003/04/emma" version="1.0">
              <emma:interpretation id="{5A4BF2FC-825B-42B0-9E9B-7E514ED86A41}" emma:medium="tactile" emma:mode="ink">
                <msink:context xmlns:msink="http://schemas.microsoft.com/ink/2010/main" type="inkWord" rotatedBoundingBox="12423,924 12438,924 12438,939 12423,939"/>
              </emma:interpretation>
              <emma:one-of disjunction-type="recognition" id="oneOf0">
                <emma:interpretation id="interp0" emma:lang="en-AU" emma:confidence="0">
                  <emma:literal>.</emma:literal>
                </emma:interpretation>
                <emma:interpretation id="interp1" emma:lang="en-AU" emma:confidence="0">
                  <emma:literal>`</emma:literal>
                </emma:interpretation>
                <emma:interpretation id="interp2" emma:lang="en-AU" emma:confidence="0">
                  <emma:literal>'</emma:literal>
                </emma:interpretation>
                <emma:interpretation id="interp3" emma:lang="en-AU" emma:confidence="0">
                  <emma:literal>l</emma:literal>
                </emma:interpretation>
                <emma:interpretation id="interp4" emma:lang="en-AU" emma:confidence="0">
                  <emma:literal>,</emma:literal>
                </emma:interpretation>
              </emma:one-of>
            </emma:emma>
          </inkml:annotationXML>
          <inkml:trace contextRef="#ctx0" brushRef="#br0">0 0</inkml:trace>
        </inkml:traceGroup>
      </inkml:traceGroup>
    </inkml:traceGroup>
  </inkml:traceGroup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4016" units="cm"/>
          <inkml:channel name="Y" type="integer" max="1824" units="cm"/>
        </inkml:traceFormat>
        <inkml:channelProperties>
          <inkml:channelProperty channel="X" name="resolution" value="154.46153" units="1/cm"/>
          <inkml:channelProperty channel="Y" name="resolution" value="105.43353" units="1/cm"/>
        </inkml:channelProperties>
      </inkml:inkSource>
      <inkml:timestamp xml:id="ts0" timeString="2021-05-19T06:18:27.609"/>
    </inkml:context>
    <inkml:brush xml:id="br0">
      <inkml:brushProperty name="width" value="0.09333" units="cm"/>
      <inkml:brushProperty name="height" value="0.09333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3E2E8276-47F9-4612-A8F7-D43CD7B16334}" emma:medium="tactile" emma:mode="ink">
          <msink:context xmlns:msink="http://schemas.microsoft.com/ink/2010/main" type="writingRegion" rotatedBoundingBox="12423,924 12438,924 12438,939 12423,939"/>
        </emma:interpretation>
      </emma:emma>
    </inkml:annotationXML>
    <inkml:traceGroup>
      <inkml:annotationXML>
        <emma:emma xmlns:emma="http://www.w3.org/2003/04/emma" version="1.0">
          <emma:interpretation id="{A10C1A99-96F8-4D33-B6E6-CF9E679654CF}" emma:medium="tactile" emma:mode="ink">
            <msink:context xmlns:msink="http://schemas.microsoft.com/ink/2010/main" type="paragraph" rotatedBoundingBox="12423,924 12438,924 12438,939 12423,939" alignmentLevel="1"/>
          </emma:interpretation>
        </emma:emma>
      </inkml:annotationXML>
      <inkml:traceGroup>
        <inkml:annotationXML>
          <emma:emma xmlns:emma="http://www.w3.org/2003/04/emma" version="1.0">
            <emma:interpretation id="{0F119DAD-0D43-47AE-8334-0DE051D84774}" emma:medium="tactile" emma:mode="ink">
              <msink:context xmlns:msink="http://schemas.microsoft.com/ink/2010/main" type="line" rotatedBoundingBox="12423,924 12438,924 12438,939 12423,939"/>
            </emma:interpretation>
          </emma:emma>
        </inkml:annotationXML>
        <inkml:traceGroup>
          <inkml:annotationXML>
            <emma:emma xmlns:emma="http://www.w3.org/2003/04/emma" version="1.0">
              <emma:interpretation id="{E721F317-1960-4921-805E-0B2FE9B16528}" emma:medium="tactile" emma:mode="ink">
                <msink:context xmlns:msink="http://schemas.microsoft.com/ink/2010/main" type="inkWord" rotatedBoundingBox="12423,924 12438,924 12438,939 12423,939"/>
              </emma:interpretation>
              <emma:one-of disjunction-type="recognition" id="oneOf0">
                <emma:interpretation id="interp0" emma:lang="en-AU" emma:confidence="0">
                  <emma:literal>.</emma:literal>
                </emma:interpretation>
                <emma:interpretation id="interp1" emma:lang="en-AU" emma:confidence="0">
                  <emma:literal>`</emma:literal>
                </emma:interpretation>
                <emma:interpretation id="interp2" emma:lang="en-AU" emma:confidence="0">
                  <emma:literal>'</emma:literal>
                </emma:interpretation>
                <emma:interpretation id="interp3" emma:lang="en-AU" emma:confidence="0">
                  <emma:literal>l</emma:literal>
                </emma:interpretation>
                <emma:interpretation id="interp4" emma:lang="en-AU" emma:confidence="0">
                  <emma:literal>,</emma:literal>
                </emma:interpretation>
              </emma:one-of>
            </emma:emma>
          </inkml:annotationXML>
          <inkml:trace contextRef="#ctx0" brushRef="#br0">0 0</inkml:trace>
        </inkml:traceGroup>
      </inkml:traceGroup>
    </inkml:traceGroup>
  </inkml:traceGroup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5C26A2-E6D3-4FD8-90B1-7469BEF451EF}" type="datetimeFigureOut">
              <a:rPr lang="en-AU" smtClean="0"/>
              <a:t>23/05/2022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6D9329-E501-4AF3-9004-DE74661E42D2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445767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64570-5939-43EF-9B7B-854F84FD3A97}" type="datetimeFigureOut">
              <a:rPr lang="en-AU" smtClean="0"/>
              <a:t>23/05/2022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D8769-0E83-4683-82FB-4EA77C663467}" type="slidenum">
              <a:rPr lang="en-AU" smtClean="0"/>
              <a:t>‹#›</a:t>
            </a:fld>
            <a:endParaRPr lang="en-AU"/>
          </a:p>
        </p:txBody>
      </p:sp>
      <p:sp>
        <p:nvSpPr>
          <p:cNvPr id="7" name="Title 1"/>
          <p:cNvSpPr txBox="1">
            <a:spLocks/>
          </p:cNvSpPr>
          <p:nvPr userDrawn="1"/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AU" dirty="0"/>
              <a:t>EDIT TITLE</a:t>
            </a:r>
          </a:p>
        </p:txBody>
      </p:sp>
      <p:sp>
        <p:nvSpPr>
          <p:cNvPr id="8" name="Subtitle 2"/>
          <p:cNvSpPr txBox="1">
            <a:spLocks/>
          </p:cNvSpPr>
          <p:nvPr userDrawn="1"/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/>
              <a:t>Lesson Topic/ Date</a:t>
            </a:r>
            <a:endParaRPr lang="en-AU" dirty="0"/>
          </a:p>
        </p:txBody>
      </p:sp>
      <p:sp>
        <p:nvSpPr>
          <p:cNvPr id="9" name="Rectangle 8"/>
          <p:cNvSpPr/>
          <p:nvPr userDrawn="1"/>
        </p:nvSpPr>
        <p:spPr>
          <a:xfrm>
            <a:off x="0" y="1"/>
            <a:ext cx="12192000" cy="6858000"/>
          </a:xfrm>
          <a:prstGeom prst="rect">
            <a:avLst/>
          </a:prstGeom>
          <a:noFill/>
          <a:ln w="190500" cap="flat" cmpd="sng">
            <a:gradFill>
              <a:gsLst>
                <a:gs pos="100000">
                  <a:srgbClr val="01244E"/>
                </a:gs>
                <a:gs pos="0">
                  <a:srgbClr val="94B5E0"/>
                </a:gs>
              </a:gsLst>
              <a:lin ang="5400000" scaled="0"/>
            </a:gra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11813" y="5671455"/>
            <a:ext cx="1049557" cy="1049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73529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sson Clos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10"/>
          <p:cNvSpPr>
            <a:spLocks noGrp="1"/>
          </p:cNvSpPr>
          <p:nvPr>
            <p:ph sz="half" idx="1"/>
          </p:nvPr>
        </p:nvSpPr>
        <p:spPr>
          <a:xfrm>
            <a:off x="838200" y="877084"/>
            <a:ext cx="10515600" cy="22852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Content Placeholder 11"/>
          <p:cNvSpPr>
            <a:spLocks noGrp="1"/>
          </p:cNvSpPr>
          <p:nvPr>
            <p:ph sz="half" idx="2"/>
          </p:nvPr>
        </p:nvSpPr>
        <p:spPr>
          <a:xfrm>
            <a:off x="838200" y="3879590"/>
            <a:ext cx="10515600" cy="249963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0" y="-44335"/>
            <a:ext cx="12192000" cy="6858000"/>
          </a:xfrm>
          <a:prstGeom prst="rect">
            <a:avLst/>
          </a:prstGeom>
          <a:noFill/>
          <a:ln w="190500" cap="flat" cmpd="sng">
            <a:gradFill>
              <a:gsLst>
                <a:gs pos="100000">
                  <a:srgbClr val="01244E"/>
                </a:gs>
                <a:gs pos="0">
                  <a:srgbClr val="94B5E0"/>
                </a:gs>
              </a:gsLst>
              <a:lin ang="5400000" scaled="0"/>
            </a:gra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88014" y="5747656"/>
            <a:ext cx="975044" cy="975044"/>
          </a:xfrm>
          <a:prstGeom prst="rect">
            <a:avLst/>
          </a:prstGeom>
        </p:spPr>
      </p:pic>
      <p:sp>
        <p:nvSpPr>
          <p:cNvPr id="11" name="Pentagon 10"/>
          <p:cNvSpPr/>
          <p:nvPr userDrawn="1"/>
        </p:nvSpPr>
        <p:spPr>
          <a:xfrm>
            <a:off x="88638" y="48093"/>
            <a:ext cx="2835537" cy="545841"/>
          </a:xfrm>
          <a:prstGeom prst="homePlate">
            <a:avLst/>
          </a:prstGeom>
          <a:solidFill>
            <a:srgbClr val="01244E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3200" dirty="0"/>
              <a:t>Lesson Closure</a:t>
            </a:r>
          </a:p>
        </p:txBody>
      </p:sp>
      <p:sp>
        <p:nvSpPr>
          <p:cNvPr id="12" name="Pentagon 11"/>
          <p:cNvSpPr/>
          <p:nvPr userDrawn="1"/>
        </p:nvSpPr>
        <p:spPr>
          <a:xfrm>
            <a:off x="88638" y="3248025"/>
            <a:ext cx="2340237" cy="545841"/>
          </a:xfrm>
          <a:prstGeom prst="homePlate">
            <a:avLst/>
          </a:prstGeom>
          <a:solidFill>
            <a:srgbClr val="01244E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3200" dirty="0"/>
              <a:t>Skill Closure</a:t>
            </a:r>
          </a:p>
        </p:txBody>
      </p:sp>
    </p:spTree>
    <p:extLst>
      <p:ext uri="{BB962C8B-B14F-4D97-AF65-F5344CB8AC3E}">
        <p14:creationId xmlns:p14="http://schemas.microsoft.com/office/powerpoint/2010/main" val="27510579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14ADA-8B9F-4ECF-9857-DA0E09389161}" type="datetimeFigureOut">
              <a:rPr lang="en-AU" smtClean="0"/>
              <a:t>23/05/2022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AFD57-68CF-4DF2-BA7E-BB906AB4CDA9}" type="slidenum">
              <a:rPr lang="en-AU" smtClean="0"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4180065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F137-0809-4DAA-8E3C-28073C2EEE2A}" type="datetimeFigureOut">
              <a:rPr lang="en-AU" smtClean="0"/>
              <a:t>23/05/2022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C39D7-84E0-46E1-9BB0-376D921FF7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61170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mpt Box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264570-5939-43EF-9B7B-854F84FD3A97}" type="datetimeFigureOut">
              <a:rPr lang="en-AU" smtClean="0"/>
              <a:t>23/05/2022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0D8769-0E83-4683-82FB-4EA77C663467}" type="slidenum">
              <a:rPr lang="en-AU" smtClean="0"/>
              <a:t>‹#›</a:t>
            </a:fld>
            <a:endParaRPr lang="en-AU"/>
          </a:p>
        </p:txBody>
      </p:sp>
      <p:sp>
        <p:nvSpPr>
          <p:cNvPr id="7" name="Content Placeholder 2"/>
          <p:cNvSpPr>
            <a:spLocks noGrp="1"/>
          </p:cNvSpPr>
          <p:nvPr>
            <p:ph idx="13" hasCustomPrompt="1"/>
          </p:nvPr>
        </p:nvSpPr>
        <p:spPr>
          <a:xfrm>
            <a:off x="838200" y="1023257"/>
            <a:ext cx="10515600" cy="1785257"/>
          </a:xfrm>
        </p:spPr>
        <p:txBody>
          <a:bodyPr/>
          <a:lstStyle/>
          <a:p>
            <a:pPr marL="0" indent="0">
              <a:buNone/>
            </a:pPr>
            <a:r>
              <a:rPr lang="en-AU" dirty="0"/>
              <a:t>This slide is designed so that you can copy the prompt box you need and insert it into your slides.</a:t>
            </a:r>
          </a:p>
          <a:p>
            <a:pPr marL="0" indent="0">
              <a:buNone/>
            </a:pPr>
            <a:r>
              <a:rPr lang="en-AU" dirty="0"/>
              <a:t>This slide is hidden and will not be included when presenting your lesson.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-149628"/>
            <a:ext cx="12192000" cy="6858000"/>
          </a:xfrm>
          <a:prstGeom prst="rect">
            <a:avLst/>
          </a:prstGeom>
          <a:noFill/>
          <a:ln w="190500" cap="flat" cmpd="sng">
            <a:gradFill>
              <a:gsLst>
                <a:gs pos="100000">
                  <a:srgbClr val="01244E"/>
                </a:gs>
                <a:gs pos="0">
                  <a:srgbClr val="94B5E0"/>
                </a:gs>
              </a:gsLst>
              <a:lin ang="5400000" scaled="0"/>
            </a:gra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11813" y="5671455"/>
            <a:ext cx="1049557" cy="1049557"/>
          </a:xfrm>
          <a:prstGeom prst="rect">
            <a:avLst/>
          </a:prstGeom>
        </p:spPr>
      </p:pic>
      <p:grpSp>
        <p:nvGrpSpPr>
          <p:cNvPr id="11" name="Group 10"/>
          <p:cNvGrpSpPr/>
          <p:nvPr userDrawn="1"/>
        </p:nvGrpSpPr>
        <p:grpSpPr>
          <a:xfrm>
            <a:off x="2823158" y="3602071"/>
            <a:ext cx="2035630" cy="971026"/>
            <a:chOff x="2813050" y="3602071"/>
            <a:chExt cx="2035630" cy="971026"/>
          </a:xfrm>
        </p:grpSpPr>
        <p:sp>
          <p:nvSpPr>
            <p:cNvPr id="12" name="Rectangle 11"/>
            <p:cNvSpPr/>
            <p:nvPr/>
          </p:nvSpPr>
          <p:spPr>
            <a:xfrm>
              <a:off x="2813051" y="3931961"/>
              <a:ext cx="2035629" cy="641136"/>
            </a:xfrm>
            <a:prstGeom prst="rect">
              <a:avLst/>
            </a:prstGeom>
            <a:solidFill>
              <a:srgbClr val="8E4FC9">
                <a:alpha val="60000"/>
              </a:srgbClr>
            </a:solidFill>
            <a:ln>
              <a:solidFill>
                <a:srgbClr val="005C4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 dirty="0">
                <a:solidFill>
                  <a:schemeClr val="tx1"/>
                </a:solidFill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2813050" y="3602071"/>
              <a:ext cx="2035629" cy="307777"/>
            </a:xfrm>
            <a:prstGeom prst="rect">
              <a:avLst/>
            </a:prstGeom>
            <a:solidFill>
              <a:srgbClr val="8A2BE2"/>
            </a:solidFill>
            <a:ln>
              <a:solidFill>
                <a:srgbClr val="005C4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AU" sz="1400" b="1" dirty="0">
                  <a:solidFill>
                    <a:schemeClr val="bg1"/>
                  </a:solidFill>
                </a:rPr>
                <a:t>VOCABULARY</a:t>
              </a:r>
            </a:p>
          </p:txBody>
        </p:sp>
      </p:grpSp>
      <p:grpSp>
        <p:nvGrpSpPr>
          <p:cNvPr id="14" name="Group 13"/>
          <p:cNvGrpSpPr/>
          <p:nvPr userDrawn="1"/>
        </p:nvGrpSpPr>
        <p:grpSpPr>
          <a:xfrm>
            <a:off x="4975225" y="3602071"/>
            <a:ext cx="2035629" cy="971026"/>
            <a:chOff x="4965700" y="3602071"/>
            <a:chExt cx="2035629" cy="971026"/>
          </a:xfrm>
        </p:grpSpPr>
        <p:sp>
          <p:nvSpPr>
            <p:cNvPr id="15" name="TextBox 14"/>
            <p:cNvSpPr txBox="1"/>
            <p:nvPr/>
          </p:nvSpPr>
          <p:spPr>
            <a:xfrm>
              <a:off x="4965700" y="3602071"/>
              <a:ext cx="2035629" cy="307777"/>
            </a:xfrm>
            <a:prstGeom prst="rect">
              <a:avLst/>
            </a:prstGeom>
            <a:solidFill>
              <a:srgbClr val="FFC000"/>
            </a:solidFill>
            <a:ln>
              <a:solidFill>
                <a:srgbClr val="005C4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AU" sz="1400" b="1" dirty="0">
                  <a:solidFill>
                    <a:schemeClr val="bg1"/>
                  </a:solidFill>
                </a:rPr>
                <a:t>EXTENSION</a:t>
              </a: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4965700" y="3931961"/>
              <a:ext cx="2035629" cy="641136"/>
            </a:xfrm>
            <a:prstGeom prst="rect">
              <a:avLst/>
            </a:prstGeom>
            <a:solidFill>
              <a:srgbClr val="E6B82E">
                <a:alpha val="60000"/>
              </a:srgbClr>
            </a:solidFill>
            <a:ln>
              <a:solidFill>
                <a:srgbClr val="005C4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7" name="Group 16"/>
          <p:cNvGrpSpPr/>
          <p:nvPr userDrawn="1"/>
        </p:nvGrpSpPr>
        <p:grpSpPr>
          <a:xfrm>
            <a:off x="7113813" y="3602071"/>
            <a:ext cx="2035630" cy="971026"/>
            <a:chOff x="7094763" y="3602071"/>
            <a:chExt cx="2035630" cy="971026"/>
          </a:xfrm>
        </p:grpSpPr>
        <p:sp>
          <p:nvSpPr>
            <p:cNvPr id="18" name="TextBox 17"/>
            <p:cNvSpPr txBox="1"/>
            <p:nvPr/>
          </p:nvSpPr>
          <p:spPr>
            <a:xfrm>
              <a:off x="7094764" y="3602071"/>
              <a:ext cx="2035629" cy="307777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5C4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AU" sz="1400" b="1" dirty="0">
                  <a:solidFill>
                    <a:schemeClr val="bg1"/>
                  </a:solidFill>
                </a:rPr>
                <a:t>HINT</a:t>
              </a: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7094763" y="3931961"/>
              <a:ext cx="2035629" cy="641136"/>
            </a:xfrm>
            <a:prstGeom prst="rect">
              <a:avLst/>
            </a:prstGeom>
            <a:solidFill>
              <a:srgbClr val="1E9654">
                <a:alpha val="60000"/>
              </a:srgbClr>
            </a:solidFill>
            <a:ln>
              <a:solidFill>
                <a:srgbClr val="005C4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0" name="Group 19"/>
          <p:cNvGrpSpPr/>
          <p:nvPr userDrawn="1"/>
        </p:nvGrpSpPr>
        <p:grpSpPr>
          <a:xfrm>
            <a:off x="660399" y="3602071"/>
            <a:ext cx="2035630" cy="971026"/>
            <a:chOff x="660399" y="3602071"/>
            <a:chExt cx="2035630" cy="971026"/>
          </a:xfrm>
        </p:grpSpPr>
        <p:sp>
          <p:nvSpPr>
            <p:cNvPr id="21" name="TextBox 20"/>
            <p:cNvSpPr txBox="1"/>
            <p:nvPr/>
          </p:nvSpPr>
          <p:spPr>
            <a:xfrm>
              <a:off x="660400" y="3602071"/>
              <a:ext cx="2035629" cy="307777"/>
            </a:xfrm>
            <a:prstGeom prst="rect">
              <a:avLst/>
            </a:prstGeom>
            <a:solidFill>
              <a:srgbClr val="01244E"/>
            </a:solidFill>
            <a:ln>
              <a:solidFill>
                <a:srgbClr val="005C4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AU" sz="1400" b="1" dirty="0">
                  <a:solidFill>
                    <a:schemeClr val="bg1"/>
                  </a:solidFill>
                </a:rPr>
                <a:t>CFU 1</a:t>
              </a: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660399" y="3931961"/>
              <a:ext cx="2035629" cy="641136"/>
            </a:xfrm>
            <a:prstGeom prst="rect">
              <a:avLst/>
            </a:prstGeom>
            <a:solidFill>
              <a:srgbClr val="163B68">
                <a:alpha val="60000"/>
              </a:srgbClr>
            </a:solidFill>
            <a:ln>
              <a:solidFill>
                <a:srgbClr val="005C4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 dirty="0">
                <a:solidFill>
                  <a:schemeClr val="tx1"/>
                </a:solidFill>
              </a:endParaRPr>
            </a:p>
          </p:txBody>
        </p:sp>
      </p:grpSp>
      <p:sp>
        <p:nvSpPr>
          <p:cNvPr id="23" name="Pentagon 22"/>
          <p:cNvSpPr/>
          <p:nvPr userDrawn="1"/>
        </p:nvSpPr>
        <p:spPr>
          <a:xfrm>
            <a:off x="94181" y="-59847"/>
            <a:ext cx="3839549" cy="545841"/>
          </a:xfrm>
          <a:prstGeom prst="homePlate">
            <a:avLst/>
          </a:prstGeom>
          <a:solidFill>
            <a:srgbClr val="01244E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3200" dirty="0"/>
              <a:t>Prompt Box Slide</a:t>
            </a:r>
          </a:p>
        </p:txBody>
      </p:sp>
    </p:spTree>
    <p:extLst>
      <p:ext uri="{BB962C8B-B14F-4D97-AF65-F5344CB8AC3E}">
        <p14:creationId xmlns:p14="http://schemas.microsoft.com/office/powerpoint/2010/main" val="994932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ily Revie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190500" cap="flat" cmpd="sng">
            <a:gradFill>
              <a:gsLst>
                <a:gs pos="100000">
                  <a:srgbClr val="01244E"/>
                </a:gs>
                <a:gs pos="0">
                  <a:srgbClr val="94B5E0"/>
                </a:gs>
              </a:gsLst>
              <a:lin ang="5400000" scaled="0"/>
            </a:gra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88014" y="5747656"/>
            <a:ext cx="975044" cy="975044"/>
          </a:xfrm>
          <a:prstGeom prst="rect">
            <a:avLst/>
          </a:prstGeom>
        </p:spPr>
      </p:pic>
      <p:sp>
        <p:nvSpPr>
          <p:cNvPr id="10" name="AutoShape 2" descr="data:image/png;base64,iVBORw0KGgoAAAANSUhEUgAAAf8AAAEOCAYAAACHPx4CAAAxEUlEQVR42u2d93tV1b6v79+z+W0fOd69gyBoVDCCAqEIHIIUg4fg3ogQKYfLBs7GDRaKBAm9Q0B6KNKLEiAovRo6gZCEpnT43vMZ95nzzrWyahop7/s848mac8y25pgZ72hzjf915rZZfQwAAABQOf4X8gcAAED+yB8AAAD5I38AAADkj/wBAACQP/IHAACo5/J/4+02cSX82cix1uqtd/zlfaeLrV3HLn74U5MmIcuKDx73z680tdzlG5I+NwAAALwE+R8tfmjvd/rQ+g/Ktryt+xM+RnDda6+3coWHA0VlyB8AAKCuy3/ynGU2ZV6e5e8/YR998mml5K/Ps1ZstIzMLOQPAABQ1+Wf3q2nHbvxyH1WC0B47T1R+euv5K9CAPIHAACoo/JfveuwDRs70V/OWbzaxn77faXlr4JDsPkf+QMAANQx+ffN+sxat/3AH8j3XvtO1jL1bTtd/qJS8leYmZdvvfoPRP4AAAB1Tf6qnad3z6iw/tPsUbZ0095Ky1+h58cDbPbKTcgfAACgLsl/zNc5brBf+Po1u3+xHn36V0n+Bb+VuhYEvQWA/AEAAGpZ/q/+NcXS2qeHhHc/6GgpLVpa4eW7Efd5/c237OdzJZWWv4Le+9f7/8gfAACgluXPL/wBAAAgf+QPAACA/JE/AAAA8kf+AAAAyB/5AwAA1BH5cwsAAACQPwAAACB/AAAAQP4AAACA/AEAAAD5AwAAAPIHAAAA5A8AAADIHwAAAOqx/Nu0acOdBgAAQP4AAABQb+RfWlpqo0ePtoyMDOvSpYsNHjzYioqKXNyzZ89szZo11r17d+vQoYNt374d+QMAANR3+Y8fP97y8/P95cLCQhs0aJD7vGnTJvv888/t/v37VlZWZiNGjLAWLVpwpwEAAOqz/A8cOBCyfPLkSUtJSXGfhwwZYqdOnfLjjh8/bk2bNk342OXl5dUa7t27Z0+fPiWlAQAAqiL/mzdv2siRIy0zM9PV+HNyciw1NdXFtW3b1l68eOFv+/z5c2vWrJn7fPbsWddN4IXHjx9XOPZvv/1WI6GkpMRdCwAAAPKvBNnZ2bZ//35/+c6dO9a8eXP3eejQoXb69Ok6U/MvLi62CxcuuALAlStXSHEAAED+ldmpd+/erqlf3L1714YNG+Y3+2/ZssXv81ehQC0EXqvAy0LN/pcuXXIFAHUDAAAAIP8kUW2+T58+1qlTJ0tLS3OD/IYPH26TJ092o/1XrVpl3bp1c/G7d+92TfwvG0lf8r927RqpDgAAyL8xoP5+r/8fAAAA+TcSqir/M7frT2gMkB6kF4HnDJA/8kf+pAfphfwBkD/yRyakB+mF/AGQP/JHJqQH6YX8Afkjf2SDTEgP0gv5A/JH/sgGmZAeyB/5A/JH/pH/2d54u03cf8jPRo61Vm+94y/vO11s7Tp28cOfmjQJWVZ88Lh/fqWp5S7fkNS5G6tMSI/6lV7Hbjyy7H/8y97v9KF90LmbdfvoYxv1r8l27ObjhO7rq39N8dPpnffet7T26TZw6H9ZwW+lCe3jhe69MyPG6XiZfx9q+87ciLm/wuyVmxJ+Po4WP7Qh/+ef9n56V7dvz48H2PTFaxJ6nnjOAPnXA/nrn1wZW/9B2Za3dX/Cxwiue+31Vk5WB4rKyARIjwaTXsdLnljbDp0tZ/HqkPVT56+wjz751E7cehr3vkaKm7tqi6W2TrNDl+4k/YxEipOUB40Yk/AzFu/5UMFGhYoZS9f5cSqs/EffT0IKDcgfalz+s2bNqlMXVVPX8zLkP3nOMpsyL8/y959wGVplZKPPs1ZstIzMLDIB0qPBpNfYb793tepI9+vjTz+3f+XMrZSsFXKXrXctPNUh/yPXH9jbae0SfsbiPR9jvs6xTz77osJ+KqyoBSBeoYfnDJB/PZB/ereermlTn1XjDK8NJCob/VVmokyFTID0aAjppWb+ZZv3RbxfWt+jT/9Ky//wlfuuVaGq8tezMnL8ty4kI/9Yz4eeu+U//hy3ewr5Q43Kf+HChTZx4kTT3+vXr7uVmglv48aNbp3+alksXrzYTdbjMW/ePDt06JC/vHfvXjt69Kj98ccfboKfZcuWuWOsW7fOysrKQuR++fJlW7BggZsB8MSJE7ZkyRJ3vPPnz4fIX9MHa66ARYsW2cqVK+3WrVv1Rv6rdx22YWMn+stq3lRtp7KykaiCzYnIn/Soz+nVvNWbfi03UpdAy9S3Ky1/hTffeTfhPn+vEBIep+UOXXu464nX53/48r2Eno9Y3zvedXrXxHMG1V7zLy0tdVL2JHvjxg2bP3++W3/w4EE7fPiwW//w4UNfyB7a78GDB7Z9+3Y7deqUv/7q1au2du1af3n69OmuUKHJds6cOWPr16+3x48fu301SVBOTo6/rQoQXoFDk/IEj1PX5d836zNr3fYD/5/2vfadXIZ2uvxFpWSjMDMv33r1H4hsSI96n16xasCSsVoGqlLzVxpXteYvSY+fOssNIky25h/t+dAgv2jjTTS+4ODF29T8ofblL3EXFRVVkOaOHTuchPPy8tw6yV0FAdXYNWmOxK3CgFCtPohq71OnTvWXJ02a5AoVYsOGDS7eQ+sV77FmzRo3i+CLFy/ccrDloS7LX6X99O4ZFdZ/mj3Klm7aW2nZKKhfUCOLkT/pUZ/TK1rft0Lm34b4rTKVkf/3S9ZWW5//ydJnbhBfZeQf6fnQ984aMqLCfntOXnMFUpr94aXIf+7cuU7mQTRN7+zZs91ntQJoWTX327dvuyl7JXsJuqCgwG1z//59V4NXq4Bq6j/99JPNmDHDP15ubq7/ec6cOSHnkuS/++47f1ktAjquCh3qPqgv8tc/uAaXha9fs/sXvy+zsrLRyGDVWIMZEvInPepbemnU+7vvd6jwilvOolVuNLzX1J6srOet2erWV9dof4VWb7WutPzDn4/jGu3/QUfXKuBts/Xweeua0dfmrv4R+cPLq/lfuHChgjS95n3JXvFLly71m/R37drlJF9eXu7W5efn26VLl/z91UUwbdo0fzl4PtX8S0pKItb8VcgIylpjEryWh7oif/W/KaMKhnf/5x87pUVLK7x8N+I+r7/5lv18rqTSsnGjmZdvcO8TI3/Soz6nl0bSDxk93u+K0SA9LeuVzFhpqqDm8WC/eJt27Z1Us4aMtP3nb1VqnEC0OA0U9a4pWl/8tIU/JPx86HurZcL7znq7QS1QwS4o5A81Lv+ZM2f6K9S3r0F6Xp+/xKzmfK8rQIP/JGAN6PNq6mr695r8xfLly/2mfIlfrQTBZv+g/M+ePev3+WtbtRgEWwl0LXfv3vW7DzT4ry7Jn1/6qlsyIT1IL37hDyBB+e/cudMJ3BvV7432VxO/RvhrRH4QiVyj8j1++OEHV/sP1t5VQNAAQHUXaFCfjqe3AcLlr8KDugx0Hm2vQoaE76GWhRUrVrjChcQffGsA+SN/0oP0IvCcQSXl31hA/siE9CC9kD8A8kc2yIT0IL2QPyB/5I9skAnpgfyRPyB/5A8AAID8kT8AAADyR/4AAADIH/kDAAAgf+QPAACA/JE/AAAA8kf+AAAAyB/5AwAAIH/kDwAAgPyrJn/NLFgTtGnTJuJniE9NpEl1pQdpWb+fg5p8FoLLmtysc+fObrp0AORfB+VfXl7upjCuyQzmypUrPHVJcOHChWrP+KsrPZB/7VHX/zfDn4Xgsdq1a+dmLwVA/nVY/oqPl8mUlpba6NGjLSMjw7p06WKDBw92UxGLZ8+e2Zo1a6x79+7WoUMHV9qPVrsoKCiwgQMHWteuXW348OHuvMoktm3bZn379rXWrVvbpEmT/IxD+2qfTp06uSmSo23X0NIsXgGgOtIj1n0PTycdW+dp0qSJ+/vrr7+Sk9SC/Gvrf7M6ngUd6+HDhyFxZ8+eJSEB+ddl+cfLZMaPH2/5+fn+cmFhoQ0aNMh93rRpk33++ed2//59KysrsxEjRliLFi0qZDDKJHr16mXXrl1zyxs2bLBRo0bZjh07bMCAAW7/Bw8euAxmz549bpuWLVu65eLi4pjbNcQ0i1UAqI70iHY/o6UTNf+XI//a+N+sjmeBrj5A/nVQJMpIIoXr16/728TKZA4cOBCyfPLkSUtJSXGfhwwZYqdOnfLjjh8/bk2bNq2QEYwZM8YOHjwYchzVKpTRBGsIaj4cO3as+6zjnDhxwn2OtZ2Hah7Rvmt9CcH0iFYAqI70iHY/o6VTZTL1+p4WLzPU5v9mdTwL8eRf1/837927Z0+fPsWQyL9hyT+ZoH+CcG7evGkjR460zMxMV6vIycmx1NRUF9e2bduQ5vfnz59bs2bNKmQE6gdUM2Q4ilcTYTD07t3bxb3zzjsJbRepttRQwqVLl2okPaLdz2jpFJ6pSxbBfSMVUhpaWrzsUFP/m1V9FhKRf33531QhS/cJkH+DrvmrOS/44CsjiUR2drbt37/fX75z5441b97cfR46dKidPn066Zq//sGmTJliw4YNs6tXr/rrlVkdOnSoQiYSa7vGVvOvjvSIdj+jpRM1/9oNtfm/WR3PQn2v+atrUf9vutcMUkb+DUb+ifQrRstchGoBak4Ud+/edZmF17S4ZcsWv19RGY9qIV7NI5gRhPcfLlmyxL755hs30Ej7qK9R6DWh+fPnV8hEYm3XENMsVp9/daRHtPsZLZ2EBoMxirt2qM3/zep4FhpCn7+a/dXSFq2VBZB/g5N/rMzFqzH06dPHjbpPS0tzA4nUTzh58mTXLLhq1Srr1q2bi9+9e7drNoyUEaiGkpWV5d4BVp+iMivtv379epeJ6Rjjxo3z+96C+8barqGlWbzR/tWRHrHuZ6R0EhMmTLAePXrY0aNHyUlqSf618b9ZHc9CQxnwJ+nrvnsFHkD+DVb+8TIXqF1q4j3/IIzErj/yr+n/TZ6Fiqhrg19GbeDyP3O7/oSakn9NSgYqR02miTK2YM0PGudzwLNQtXwTkH+9lz80HtRcqx97WbZsGTeDZ4FngXwT+SN/AAAg30T+yB8AGjz0+ZNvIn/kDwCNDN5nJ99E/sgfABppzb99+/bu54Q99LqbNzNfY5hMi3wT+dsbb7eJK+LPRo61Vm+94y/vO11s7Tp28cOfmjQJWVZ88Lh/fqWp5S7fkNS5eYgBoKbkrx/0yc3N9devXLnSpk+f3mgm0yLfRP5x5X+0+KG93+lD6z8o2/K27k/4GMF1r73eyhUeDhSVIX8AeOny128KpKen++v1o0FqCUhkMi3kD41C/pPnLLMp8/Isf/8J++iTTyslf32etWKjZWRmIX+oVWbNmlWpuOrcB2qfaJMwBQf8aWKgixcvup8B7tmzpx8fbzIt5A+NQv7p3XrasRuP3Ge1AITX3hOVv/5K/ioEIH9A/vAya/5i8+bNNnXqVFu+fLkLIpHJtJA/NHj5r9512IaNnegv5yxebWO//b7S8lfBIdj8j/whWf744w83eYt+rGXhwoW2bt06Kysr8zPqEydOuMlY5s2bZ+fPn/dlHStOnDt3zvLy8mzmzJl+H2+8faB+y//JkyfWtWtX69evnz+pTWOZTIt8E/nHFHDfrM+sddsP/IF877XvZC1T37bT5S8qJX+FmXn51qv/QOQPlWL79u126tQpf1m1tLVr1/6/5/vMGTdZi5p4lXlrwhfN9R4vTs+LJoNRnISwceNGKyoqirkP1H/5i1GjRtnAgQP95cYymRb5JvKPKmDVztO7Z1RY/2n2KFu6aW+l5a/Q8+MBNnvlJuQPSXP58uWQZU0Eo6ZbsWHDhpCJYW7cuOFe1YoXJ9nfunXLj1Mf8NatW2PuA4D8oUHKf8zXOW6wX/j6Nbt/sR59+ldJ/gW/lboWBL0FgPwhGfQKlmrgejVLNf6ffvrJZsyY4eLmzJkTsq2a7b/77ru4cWrKVxdCMKgPONY+AMgf6rX8X/1riqW1Tw8J737Q0VJatLTCy3cj7vP6m2/Zz+dKKi1/Bb33r/f/kT8kQ35+vl26dMlffvjwoU2bNs2v3ZeUlESt+UeLU81ftf0g6k6ItQ8A8od6LX9+4Q/qE6qRe03xEr/E7TX76/Uur49ecWoh8FoFYsVpsJ+W1d8vDh486EZ4x9oHAPkD8kf+UEuo9q1R+QsWLHAjsTUoTwWAvXv3umb548eP2+LFi128Bu2pCV/Eizt58qQrWCheI74193usfQCQPyB/5A8AgPwB+SN/AADkD8gf+QMAIH+obfnzEAMAAPkm8uchBgBA/uSbyJ+HGACAfBOQPw8xAAD5JiB/HmIAAPJNQP48xAAA5JuA/HmIAQDINwH58xADAJBvAvLnIQYAIN+EWpZ/mzZteIgBAJA/NCb5X7lypUF8Uc3ExkMMAID8IYmaf2lpqY0ePdoyMjKsS5cuNnjwYDeNqUdBQYENHDjQunbtasOHD7eSkhI37ammQO3bt6+1bt3aJk2a5NZ5x9U+nTp1ctOuRtuuurh37557gK9du0aqAwAgf+SfiPzHjx9v+fn5/vrCwkIbNGiQ+/zrr79ar169fLFu2LDBRo0aZTt27LABAwbY/fv37cGDB65QsGfPHrdNy5Yt3XJxcXHM7aqDp0+f2qVLl9wDrEIAAAAgf+SfgPwPHDgQsv7kyZOWkpLiPo8ZM8YOHjwYEq9avSR+9uxZf526EMaOHes+N23a1E6cOOE+x9ouSHl5edJBhQvv4W0oXRgAAMgfakX+N2/etJEjR1pmZqar8efk5FhqaqqLa9eunT179izivuoiCIbevXu7uHfeeSeh7SI9hJUJun71+wMAAPJH/gnKPzs72/bv3++vv3PnjjVv3jxizV+SnTJlig0bNsyuXr3qr1c//qFDh0KOK2JtV9Wav5r51ewPAADIH5KUv2riauoXd+/edcL2mv3D+/yXLFli33zzjRvEp9YC9eOL2bNn2/z58yvIP9Z2AACA/OElyf/48ePWp08fNzo/LS3NNm3a5PrqJ0+e7OLVKpCVlWWdO3d2/fUqIKgrYP369a7g0K1bNxs3bpxfCw/KP9Z2AACA/OElyR8AAJA/NAL5q+9eg+8AAAD5QyOQv5rtu3fvbsuWLeMuAQAgf2gsNX8AAED+yB/5AwAA8gfkDwAAyB+QPwAAIH9A/gAAgPwB+QMAAPKHuij/WbNmxVwGAADkD8gfAACQP9RH+T969MgWLlxoEydOdH+vX7/uy//ixYvux380+U5+fr6b4S9YOLh8+bItWLDAzpw5Y8XFxbZx40Z3DP3Vsli8eHHIfvPmzQuZyW/v3r129OhRUggAAPnDy675T5s2zXbt2uUvHzlyxLZu3eovT58+3UleU+mWlpa6QsCtW7dc3I0bN1yBQes1BfDhw4fd+ocPH9qiRYts5cqV/nG0nzfLHwAAIH94ifKfMmWKPX782F/WjHzBbSZNmuQkL7Zv325FRUUVHqQdO3a4Wn9eXp5bd+rUKVcQ0FTAmk9A0ldhAAAAkD/UAflH6vMPrsvNzfU/z50718k8iAoLs2fPdp/VCqBltRTcvn3bdu/e7boMNH1wQUEBqQMAgPyhPsg/+Fk1/wsXLlR4kLzmfcle8UuXLnXLV69edV0Ka9eutfLyclIHAAD5w8uQ/8yZMystf/Xta6Cf1+dfUlLimvO9rgAN/lPT/5YtW9zyixcvXNM/Tf4AAMgfXqL8d+7c6YTsjdJPRv6e4NWsryZ+jfA/ffp0SPzUqVPt/Pnz/vIPP/wQMqAQAACQP9Sy/AEAAPkD8gcAAOQPyB8AAJA/IH8AAED+gPwBAAD5A/IHAADkD8gfAACQPyB/AABA/oD8AQAA+QPyBwAA5A/IHwAAkD8gfwAAQP7IHwAAAPkjfwAAAOSP/AEAAPkD8gcAAOQPyB8AAJA/IH8AAED+gPwBAAD5A/IHAADkD8gfAACQPyB/AABA/oD8AaB+ceY2oToD8gfkDwDIH/kjf0D+AID8kT/yB+QPAMgf+SN/5A8AgPyRP/JH/gAAyB/5I3/kDwDw8uX/6l9TrF3HLhXC7JWbXPyfX2lqucs3VNjvjbfb+J+Plzyxf3w9zT7o3M3eT+9q73f60LL/8S/7sfBc1H2iHe9o8UMbP3WWdc3o647X8+MBNmVeXtxjxDo28gfkDwDIPwlpvvZ6K2v11jt2oKgs4n4nS59Z+y7d7asZC+10+Qu37tjNx7Zk4x5LbZ1mhy/fS0r+/z0518Z++72duPXULWv/Tz77wuav3Yb8AfkDANSG/BU/a8VGy8jMirifaum9P/lbxH0XrtthU+evSEr+bdq1t2M3HoXEHbhQbsPGfYX8AfkDANSW/PVX8lchIHy9av2L83dX+VzBmn+/gYNt/U/H7FTZ84SPgfxfPm3atIn4uSrHqeqxkD8AIP8k+vy95npPqmr2Dzb/e+tbvJHq+vy9463aWRhynNZtP0hK/gqbDpy2QSPGuLEDPfr0t2Wb98W9Xq1H/olz8+bNGpX/lStXqk3+VTkW8gcA5F+Fmr/CzLx869V/YIWav/r3I+27/cgF+7em/570gL/g+v3nb1nWkJE25pvp1Pyr+TpKSkpiblNaWmqjR4+2jIwM69Kliw0ePNiKiopc3LNnz2zNmjXWvXt369Chg23fvj1izf/Fixe2bds269u3r7Vu3domTZrk1omCggIbOHCgde3a1YYPH+6OrfM0adLE/f31119DjtW+fXu7fv26f4579+5Zu3btYp4D+QMA8q+i/BU0+l5vAnjrv/xutvX+z79H3HfI6PHubYFk5K8R/rtPXg2JO3zlvhsLgPyr/zpiFQDGjx9v+fn5/nJhYaENGjTIfd60aZN9/vnndv/+fSsrK7MRI0ZYixYtKsh/x44dNmDAALfdgwcPnOT37NnjxN6rVy+7du2a227Dhg02atSoiDV/b3n+/PmWm5vrr1+5cqVNnz496jmQPwAg/2qSf8FvpdYy9W33FkBwtP/XuYv80f4HL952y32zPnPbJiN/FSwy/z7U715Ql8KwsRPtn1NmNij5P3z48KUG7zpiFQAOHDgQsnzy5ElLSUlxn4cMGWKnTp3y444fP25NmzatIGyJ+OzZs/56NeGPHTvWxowZYwcPHgw5vloCYsm/vLzc0tPT/fV9+vRxLQHRzoH8AQD5J9nnP23hD1Glqvf+gzV6CXr0V9+5Pvq2HTrb22ntXJ+9Ru0H99e50tqnVwgqLHjbaZCfCg7dPvrY3mvfyT7s1c/GfJ1jR64/aFDyr2shUgFA4wJGjhxpmZmZrsafk5NjqampLq5t27YhTevPnz+3Zs2aVRC2/qoJPxh69+7tmuvVdRCJWAP+dC0XL160O3fuWM+ePWOeA/kDAPIn1Cn5q7n7ZYZw+av/PJzs7Gzbv3+/vyzhNm/e3H0eOnSonT59Om7Nf9iwYXb16lV/vQoMhw4dqlDzV+FhypQpceW/efNmmzp1qi1fvtyFWOdA/gCA/An0+UdpgYgkfqHas5r6xd27d51kvWb/LVu2+H3+KhSohcBrFQgKWwPxFKe+eDF79mzXdx/e579kyRL75ptv3GcN2gu2KgTl/+TJEzdAsF+/fv51RzsH8gcA5E9A/hGuI5r4vdq8+tU7depkaWlpbpCf+tcnT57smuxXrVpl3bp1c/G7d+92ze3hwtZ269evdwUJbTtu3Dh7+vSpi1OrQlZWlnXu3Nn10auAISZMmGA9evSwo0ePRmwJ0MBAvSXgEescyB8AkD8B+QeuI5b4q0p9+GEe5A8AyJ/QqORfk+JX/32wFQD5AwBAo6ah/7a/mu71wz/Lli1D/gAAAI1B/o0V5A8AAMgf+QMAACB/5A8AAMgfkD8AACB/QP4AAID8AfkDAEBjl/+lS5fsxx9/jLvdrFmzKnV8zfqn6Xyj/T6+fplP8Y8ePbILFy64n9eNhCbg0c8Ax4pL9LsE0c/46qeAFy5cWCHcvn27Svc01vfxttu6dSvyBwCA2pX/Tz/9FDKdbiT0e/vexDfJcv78efee/saNGyMed/Hixf5v53tTBEdi79697ieCY8Ul8l0iXV9+fn61pot3HbG+j7ddcEIj5A8AkCTBn4Ctys/BxpoFriHKPy8vz/1Cn6bhXbNmjavxamIcb057TZozffp0FxQvtP2KFSts7ty5rlAQ6xp27drlBBdpchwdQ9L25Kvj6Xf01Qqwbt06dy3z5s1z16IChGriseK875Ls9f3yyy8R43R81c51fB1rx44dftwff/xhP/zwgy1YsMAVYG7cuGGLFi0Kuafe99F31DEUr2v3CgTa7syZMxWOj/wBACoh7StXrlSb/KtyrJpEP3tbHfLXrHVCAisvL3efHz9+bDNmzPC3UdN1UVGR+6wZ8mbOnOma2oWazefMmeOuJxIqSEh22iaIZviTeNUdcOTIESdJCVDHkdi942v92rVrXeEjVpz3XSpzfRJ3ODq2ugMkZE/WkrfXFSDpe1P/6hwqCGhyIu86vO+jOF2zN7NgYWGh3wXy3XffuUmMVKAJHh/5A8BLkei+ffvso48+svT0dPviiy9CBKjZ0TQbm2ZP019vtrRoteTwGnmsYwcpLS210aNHW0ZGhvtt98GDB/sC0sxrqoXqp187dOhg27dvj1jzV4YrcfXt29dN7Tpp0iQ/Ey4oKHCzuWlKV30PHVvnadKkifurGm/wWO3bt7fr16/751DNrl27djHPUZPo/FWVv2QvYel+quYfXJ+bm+svq2DgCfDy5cuumT1IsHAQRPfBk77O4xUudCzJU4JcvXq1S2tNx6sWANXCw7sIVHNWTT5WnPddkr0+CV7XEuzrV2uBrkczDgZn9NNsf7pPN2/erNBVoEKCmvG96/C+j+6tCgPFxcX+s6upi7VdtOMjfwCodZo3b24TJ070BaaMUFOkinPnzrkpV9VU6WW8HTt2dP2micg/1rHD0SCwYAarGtOgQYPcZ00H683/XlZWZiNGjLAWLVpUOKcy5AEDBrjtVAOT5Pfs2VNh/vcNGza4qV0jfQdvWc3WQSGuXLnS1TijnaMmkTDUHF1V+R87dswOHDhgt27dcuJR87PXPK1lD9VgPTZv3uyaw4Oy1GDASNchSapmLiRk77mRwL2auWrpQrVhyV33NVzUGjz3888/x4zzvksy1yfRek314eh6JPMgug96dtViEX48fU9dm3cd3vfxWgY0sE8FVt0T795HOz7yB4Ba5y9/+Yv9/vvv/rKagD0BSshqpgyijPDLL79MSP6xjh2OMtAgaiZOSUlxn4cMGRIysEuFkKZNm1Y4p0Ts9V0LtTKosDFmzBg7ePBgyPHVEhBL/qqpqbXCQ3PTqyUg2jki1bKrI6gG6Um/qvJXIUoFIAkyWPPXvVBTvFDhyhO4UD+1+ruDBFtEgqjApuAVHFUo0v1RYUtowN/SpUvdZ/WFq/ldy8FnREydOtXV6GPFed8lmetTIXDnzp0R43Q9wf30rHoFBRWMvIKjV5v/6quvXIuGdx3e9wkO6FO8BK9jabtox0f+AFDrxBK4mrmfPHkSEqdMKy0tLeq+qampCR07Uq1x5MiRlpmZ6Wr8OTk5/rHatm0b0rSu/txmzZpVOKb+qgk/GHr37u2+hzLsRL5/cFnXohqrpNWzZ8+Y5wgnXNhVDbo/VZW/JyKvr9yrDasp3KuhqtClmnWwtUASD3af6HW9SKjQ4DV3a4Y+iVkFDdWEvUKb10ri9curxhw8n7qJdD1q7YgVp++iNE3m+lQI8VqtwtE9CT4jSnfvtT0V9tQq5Y0j0Pn0fHr3VPt530ctKd691Hqvu0OtE9GOj/wBoE7JXzX/8P5U1fwlRfHuu++GZGjRauSJyD87Ozsk05Zw1W0ghg4dGlKjinaeYcOG+YOyhIQggYTX/JVJT5kyJa781aSsmqa6K7xX36Kdo6Zq/urr9/qJqyJ/FeIkIqHmaXVrqOYpASlNvdq+5K1mc+8de+0n2XlvBWjbaGMc1KQfHGgnUQdf11PtV9evAkjwdT9dg5ZV01eLQby44HdJ5vrUjSNZh7/f792PIGqiV0HIk7gKIRK4ngO1IGjsgncdwe8j8WswoI6rbgtdc/B6Ix0f+QNAnZK/Mi7VbL2+Wwn4ww8/9LsC1G/uNemquVhifPPNNyslf9WevcxQtUYdy2v2l4i8Pn8VCtRCEKmFQaJQnFfTVG1OmXJ4n78kITEJDdoLyiJ4fcq0NUCwX79+TsKxzlEb8At/tY8KIF5rhoe6qIIDX6sK8geAOiV/oUxOItZAv27durnam4d+0Uyj8tWsrpH4yhRVWKiM/FVDVL+6BhiqW0HnUf+6Rkir5qUR1Tq/4lX4iHQebaf+WRUktO24ceP8WrNaFbKystxbC+qjVwFDTJgwwXr06OFn5uHXpwKO3hLwiHUO5N/w8Jr0ve4vtcbotUjvdT3kDwBQhwowDRHk/3LwflhIr0DqzYVIvxOA/AEAahH1MQdbAZA/1DeQPwBAEqjpXt0NqpUhf0D+AACA/AH5AwAA8gfkDwAAyB+QPwAAIH9A/gAAgPwB+QMAAPIH5A8AAMgfkD8AACB/QP4AAID8AfkDAADyR/4AAADIH/kDAAAgf+QPAADIH5A/AAAgf0D+AACA/AH5AwAA8gfkDwAAyB+QP9R3ztwm1IVA2hOq89lA/sgfAAEgf9Ie+QPyB0AAyJ97jvwB+QPyJyB/AvIH5A/In4D8CcgfkD8gfwLyJyB/QP6A/JMLx0ue2D++nmYfdO5m76d3tfc7fWjZ//iX/Vh4LmS7V/+aYu06dvFDWvt0y/z7UNt35kbUbbwwe+WmhOLfeLtNheubv3abtWnXPuQ8yL/2QqQ0CQ+fjRxrrd56x1/ed7o4JH3/1KRJyLLig8f98ytNLXf5hkqdG/kD8gfkn2Q4WfrM2nfpbl/NWGiny1+4dcduPrYlG/dYaus0O3z5XsyMePriNTZoxJiEM+tk4yfPWeauL3gdyL9uyf9o8UNXYOw/KNvytu5P+BjBda+93soVHg4UlSF/QP6A/Gs6jJ86y3p/8reIcQvX7bCp81fEzIiPXH9gb6e1qxH5j5owxf6j33/a8f8pjNDsX3flrwLalHl5lr//hH30yaeVkr8+z1qx0TIys5A/IH9A/jUdVKtenL+7UhI4duORjRz/rQvVKf9TZc8ta8hI69V/oPtMn3/dln96t57uWdBntQCE194Tlb/+Sv4qBCB/QP6A/GswtHgj1fX5e8urdhaG9M22bvtB1P58LXfo2iNk/2h9+l6zfbz4lqlvW48+/Z381RT887kS5F+H5b9612EbNnaiv5yzeLWN/fb7SstfBYdg8z/yB+QPyL+Gav7q348Ut/3IBfu3pv8eNQM/ceup6zYYOPS/qq3m3/R//8U1IXvjCd59vwPN/nVY/n2zPnMFRK8Q9177Tq4A540fSVb+CjPz8l2rD/IH5A/Iv4bCl9/Ntt7/+feIcUNGj3ejsGNl4BowqBp6TQ34+2LMBOs3cDDyr4PyV+08vXtGhfWfZo+ypZv2Vlr+Cj0/HuDeAEH+gPwB+dfgaP+vcxf5tbWDF2+7ZdXqVIuLJ4FWb7WuMfnrmj7s1c/+e3Iu8q9j8h/zdY4b7Be+fs3uX1zXTVXkX/BbqXv2ggVL5A/IH5B/Nb/nP/qr79xgrbYdOrvR+3p9T4O4YmXQwQFfet0rVp/+tIU/JBQf6Ry/XP3dvXaotw+Qf+0HpZl+0yEY3v2go6W0aGmFl+9G3Of1N98KGa+RrPwV9N5/sOUJ+QPyB+RPQP4E5A/IH5A/AfkTkD8gf0D+BORPQP6A/AH5E5A/AfkD8gfkT0D+BOQPyB8AAKoX5I/8AQAA+QPyBwAA5A/IHwAAkD8gfwAAQP6A/AEAAPkD8gcAAOQPyB8AAJA/IH8AAED+gPwBapU2bdpE/BxpuTLHrGs8fvyYNI+R5lVJ57qc7sgf+QNAgCtXrjQq+V+4cKHRFwCC6RNM/6qmc1WOVRs8f/4c+SN/gPgcPXrUhg8fbp07d3Z/tRzM+Pbt22cfffSRpaen2xdffBGS+cXat0uXLrZy5Urr1KmTvffeey5u9uzZbjkjI8PftrS01EaPHu3WaZ/BgwdbUVFRxGt98eKFbdu2zfr27WutW7e2SZMmuXXe+bZs2eKus3v37rZ+/XqXEXrf4969e26bJk2auL+//vpr3O8Y6XzRjlOV+1gTNb9ECgC1kb6x0iyZ+xLrOXn27JmtWbPGpXuHDh1s+/btEWv+sa6loKDABg4caF27dnXfVceO9ryI9u3b2/Xr1/1z6Llo165d1IJhcF2i964y6DqU/teuXSNzQ/4AkTl37pzLcM6cOeOWjx8/bh07drTz58+75ebNm9vEiRP9DHL58uU2duzYhPZt1aqVTZ482Z4+fWqnTp2yV1991RYsWODijh07ZllZWe7z+PHjLT8/37+mwsJCGzRoUMTr3bFjhw0YMMDu379vDx48cJn0nj17XFxqaqr985//tN9//91lgH/7299s8+bNFTLe8Iw51neMdb7gcapyH2tK/okUAGojfWPdw2TuS6znZNOmTfb555+7c5SVldmIESOsRYsWFdI82rVI7L169fKFuWHDBhs1alTMlqL58+dbbm6uv14ynz59ekLyT/TeJYuOd+nSJZf2+h8A5A8QNUPdvXt3yLpdu3bZl19+6T7/5S9/cTL1kEi8TCzevsrQSkpK/LhXXnnF7t696y+r5iUOHDgQcoyTJ09aSkpKxOtVZn327Fl/WbVETxZNmzb1RSVOnDhhQ4cOjSv/WN8x1vmCx6nKfQynvLy8ysGTf7wCQG2kb6x7mMx9ifWcDBkyxEnUQwUVPQ/haR7tWsaMGWMHDx4MOb5aAmLJX/dZrRUeffr08VsC4sk/0XuXzLNRXFzsp3ld75oA5A8vGTVTPnnyJGSdMuC0tLS4mVi8fcMzsGiZ6M2bN23kyJGWmZnpanI5OTmuFh8J7aMm02Do3bu3i3vttdf8GqTQ57Zt28aVf6zvGOt8wf2qch+j1dqrM6g2GO1+1nT6JnoP492XWM+J0jmY9uruadasWcLXou+qroNE7lFwWddy8eJFu3PnjvXs2TPmdwg+04neu8o8G7pPXncXIH+AqDX/vXv3VqjdKVOLlzknu2+05ezsbNu/f7+/XhmpmoMjMWzYMLt69WqI4A8dOuTX/FXbD9YME6n5x/qOsc4XXvOv7H18mTX/2kjfRO9hvPsS6zlROp8+fTpuzT/atYTX/CXPKVOmxP2e6laaOnWq665Q8Hj33XdDChPRridZ+cdKczXzq9kfkD9AXNSvq9qP11yuDPTDDz/0m3tjZc7J7httWTUviVqo6VMZdLRmfw3WUu1P/bVCg6TU9yrUx6u427dvuz5d1Q4j9fmr1hWsJcb6jrHOFzxOVe5jTZBon39tpG+se5jMfYn1nGigp9fnr0KBzhesace7lvA+/yVLltg333wT93lRy4gGCPbr1y+kj13jBTRuQGgMgq71zTffrLL8AfkDVBsaWazMSYO5unXr5gZPJSKHZPeNtqxakfpLNbhMTco6hvpmNSAqHNWmNIpfItD5xo0b59d2dLytW7e6Udga9b127dqQ0f4eEyZMsB49evgjqmN9x1jnCz9OVe5jTcg/0dH+NZ2+8dIs0fsS6znROVatWuWOr3gVUFRwSeZa1KqggXZ6s0HjALw++HjPi0SvtwSC6N7rbQR1J+hZ1HiFSNeD/AH5A1QRMsxQ+fBDPzwbgPwByOAbEYj//6PWn2CtGwD5AyB/aMCo6V7N7suWLeNmAPIHAAAA5A8AAADIHwAAAJA/AAAAIH8AAABA/gAAAID8oSEwa9asmMuxto+3bXWeFwAA+QO8JPnrN9ZrQv7B4wIAIH+AKvDHH3+4CVL0gygLFy60devWuUlJHj165JYnTpzo/mp62OCyN4e5JH358mVbsGCBmwwmvOaviWI0iYomTdHc695kKZEKBloXft7gecS8efNCJlPR9nPnznWfda68vDybOXOm7dmzJ2bBQlOy6jvr2vLz8/3CRbT74aF1x44dc99XE8To+vQb7lrWPt71JnM9AADIH2qV7du3Oyl7aOpTTY6TaM1/+vTptnHjRl/IwXjNva4Z9h4+fOgkreOePXs2pvzjnVdTsRYUFPjrJeKff/7ZTWqjSV70E7eadU3XVFRUFPE7T5s2zU1T63HkyBE3OVAi90PfV1Pe6udjNYe6JpgpLCx0ccXFxbZ69Wr3OZnrAQBA/lCrqNYeRELTXOWJyn/SpEl248aNiPHhcfqsWnZV5K9pWb2pYYVq1ip4SK63bt3y16sm7wk9HM3ZHvwdfM365h0/3v2Q7H///Xd/+dtvv3WFGw/V8kUy1wMAgPyhVtFc6JomdeXKla6G+9NPP9mMGTMSln9ubm7UeNWww5kzZ05U+Sd6Xl1reXm5k+7SpUv9eDXJB8Py5csjfudYBY9498OTe7zrTOZ6AACQP9QqqomrP99DQg1KO578Yy2H1/xViw7W/L3+f69VQNsnclyNLdi3b59rrlfwatrhgwLVZJ+s/KvrfiRzPQAAyB9qFdVGJWVPdJJWsJk7vKabaM3Xq8nreDqumtlVk9YgOKFBdV7fuprytd3333+f0HnU375o0SJbsWKFG0sgdFzV2NW/Lg4ePOjGByQr/3j3I1H5J3M9AADIH2oV1bjVb+6NXletWsLToDaxc+dON1Jfg9kiLceSoZq6NcBPo/G1z8mTJ/3avprtNZLei1Nfu7b3iHceFR68wXVCx9XxJe/Fixfbtm3bXCEhWfnHux+Jyj+Z6wEAiMb/BcRRmn4M+gkIAAAAAElFTkSuQmCC"/>
          <p:cNvSpPr>
            <a:spLocks noChangeAspect="1" noChangeArrowheads="1"/>
          </p:cNvSpPr>
          <p:nvPr userDrawn="1"/>
        </p:nvSpPr>
        <p:spPr bwMode="auto">
          <a:xfrm>
            <a:off x="155575" y="-1233488"/>
            <a:ext cx="4867275" cy="2571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11" name="Pentagon 10"/>
          <p:cNvSpPr/>
          <p:nvPr userDrawn="1"/>
        </p:nvSpPr>
        <p:spPr>
          <a:xfrm>
            <a:off x="88639" y="86887"/>
            <a:ext cx="2675502" cy="545841"/>
          </a:xfrm>
          <a:prstGeom prst="homePlate">
            <a:avLst/>
          </a:prstGeom>
          <a:solidFill>
            <a:srgbClr val="01244E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AU" sz="3200" dirty="0"/>
              <a:t> Daily Review</a:t>
            </a:r>
          </a:p>
        </p:txBody>
      </p:sp>
      <p:sp>
        <p:nvSpPr>
          <p:cNvPr id="7" name="Content Placeholder 10"/>
          <p:cNvSpPr>
            <a:spLocks noGrp="1"/>
          </p:cNvSpPr>
          <p:nvPr>
            <p:ph sz="half" idx="1"/>
          </p:nvPr>
        </p:nvSpPr>
        <p:spPr>
          <a:xfrm>
            <a:off x="572414" y="1012384"/>
            <a:ext cx="11059862" cy="47352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763387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ocabula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190500" cap="flat" cmpd="sng">
            <a:gradFill>
              <a:gsLst>
                <a:gs pos="100000">
                  <a:srgbClr val="01244E"/>
                </a:gs>
                <a:gs pos="0">
                  <a:srgbClr val="94B5E0"/>
                </a:gs>
              </a:gsLst>
              <a:lin ang="5400000" scaled="0"/>
            </a:gra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88014" y="5747656"/>
            <a:ext cx="975044" cy="975044"/>
          </a:xfrm>
          <a:prstGeom prst="rect">
            <a:avLst/>
          </a:prstGeom>
        </p:spPr>
      </p:pic>
      <p:sp>
        <p:nvSpPr>
          <p:cNvPr id="16" name="AutoShape 2" descr="data:image/png;base64,iVBORw0KGgoAAAANSUhEUgAAAf8AAAEOCAYAAACHPx4CAAAxEUlEQVR42u2d93tV1b6v79+z+W0fOd69gyBoVDCCAqEIHIIUg4fg3ogQKYfLBs7GDRaKBAm9Q0B6KNKLEiAovRo6gZCEpnT43vMZ95nzzrWyahop7/s848mac8y25pgZ72hzjf915rZZfQwAAABQOf4X8gcAAED+yB8AAAD5I38AAADkj/wBAACQP/IHAACo5/J/4+02cSX82cix1uqtd/zlfaeLrV3HLn74U5MmIcuKDx73z680tdzlG5I+NwAAALwE+R8tfmjvd/rQ+g/Ktryt+xM+RnDda6+3coWHA0VlyB8AAKCuy3/ynGU2ZV6e5e8/YR998mml5K/Ps1ZstIzMLOQPAABQ1+Wf3q2nHbvxyH1WC0B47T1R+euv5K9CAPIHAACoo/JfveuwDRs70V/OWbzaxn77faXlr4JDsPkf+QMAANQx+ffN+sxat/3AH8j3XvtO1jL1bTtd/qJS8leYmZdvvfoPRP4AAAB1Tf6qnad3z6iw/tPsUbZ0095Ky1+h58cDbPbKTcgfAACgLsl/zNc5brBf+Po1u3+xHn36V0n+Bb+VuhYEvQWA/AEAAGpZ/q/+NcXS2qeHhHc/6GgpLVpa4eW7Efd5/c237OdzJZWWv4Le+9f7/8gfAACgluXPL/wBAAAgf+QPAACA/JE/AAAA8kf+AAAAyB/5AwAA1BH5cwsAAACQPwAAACB/AAAAQP4AAACA/AEAAAD5AwAAAPIHAAAA5A8AAADIHwAAAOqx/Nu0acOdBgAAQP4AAABQb+RfWlpqo0ePtoyMDOvSpYsNHjzYioqKXNyzZ89szZo11r17d+vQoYNt374d+QMAANR3+Y8fP97y8/P95cLCQhs0aJD7vGnTJvv888/t/v37VlZWZiNGjLAWLVpwpwEAAOqz/A8cOBCyfPLkSUtJSXGfhwwZYqdOnfLjjh8/bk2bNk342OXl5dUa7t27Z0+fPiWlAQAAqiL/mzdv2siRIy0zM9PV+HNyciw1NdXFtW3b1l68eOFv+/z5c2vWrJn7fPbsWddN4IXHjx9XOPZvv/1WI6GkpMRdCwAAAPKvBNnZ2bZ//35/+c6dO9a8eXP3eejQoXb69Ok6U/MvLi62CxcuuALAlStXSHEAAED+ldmpd+/erqlf3L1714YNG+Y3+2/ZssXv81ehQC0EXqvAy0LN/pcuXXIFAHUDAAAAIP8kUW2+T58+1qlTJ0tLS3OD/IYPH26TJ092o/1XrVpl3bp1c/G7d+92TfwvG0lf8r927RqpDgAAyL8xoP5+r/8fAAAA+TcSqir/M7frT2gMkB6kF4HnDJA/8kf+pAfphfwBkD/yRyakB+mF/AGQP/JHJqQH6YX8Afkjf2SDTEgP0gv5A/JH/sgGmZAeyB/5A/JH/pH/2d54u03cf8jPRo61Vm+94y/vO11s7Tp28cOfmjQJWVZ88Lh/fqWp5S7fkNS5G6tMSI/6lV7Hbjyy7H/8y97v9KF90LmbdfvoYxv1r8l27ObjhO7rq39N8dPpnffet7T26TZw6H9ZwW+lCe3jhe69MyPG6XiZfx9q+87ciLm/wuyVmxJ+Po4WP7Qh/+ef9n56V7dvz48H2PTFaxJ6nnjOAPnXA/nrn1wZW/9B2Za3dX/Cxwiue+31Vk5WB4rKyARIjwaTXsdLnljbDp0tZ/HqkPVT56+wjz751E7cehr3vkaKm7tqi6W2TrNDl+4k/YxEipOUB40Yk/AzFu/5UMFGhYoZS9f5cSqs/EffT0IKDcgfalz+s2bNqlMXVVPX8zLkP3nOMpsyL8/y959wGVplZKPPs1ZstIzMLDIB0qPBpNfYb793tepI9+vjTz+3f+XMrZSsFXKXrXctPNUh/yPXH9jbae0SfsbiPR9jvs6xTz77osJ+KqyoBSBeoYfnDJB/PZB/ereermlTn1XjDK8NJCob/VVmokyFTID0aAjppWb+ZZv3RbxfWt+jT/9Ky//wlfuuVaGq8tezMnL8ty4kI/9Yz4eeu+U//hy3ewr5Q43Kf+HChTZx4kTT3+vXr7uVmglv48aNbp3+alksXrzYTdbjMW/ePDt06JC/vHfvXjt69Kj98ccfboKfZcuWuWOsW7fOysrKQuR++fJlW7BggZsB8MSJE7ZkyRJ3vPPnz4fIX9MHa66ARYsW2cqVK+3WrVv1Rv6rdx22YWMn+stq3lRtp7KykaiCzYnIn/Soz+nVvNWbfi03UpdAy9S3Ky1/hTffeTfhPn+vEBIep+UOXXu464nX53/48r2Eno9Y3zvedXrXxHMG1V7zLy0tdVL2JHvjxg2bP3++W3/w4EE7fPiwW//w4UNfyB7a78GDB7Z9+3Y7deqUv/7q1au2du1af3n69OmuUKHJds6cOWPr16+3x48fu301SVBOTo6/rQoQXoFDk/IEj1PX5d836zNr3fYD/5/2vfadXIZ2uvxFpWSjMDMv33r1H4hsSI96n16xasCSsVoGqlLzVxpXteYvSY+fOssNIky25h/t+dAgv2jjTTS+4ODF29T8ofblL3EXFRVVkOaOHTuchPPy8tw6yV0FAdXYNWmOxK3CgFCtPohq71OnTvWXJ02a5AoVYsOGDS7eQ+sV77FmzRo3i+CLFy/ccrDloS7LX6X99O4ZFdZ/mj3Klm7aW2nZKKhfUCOLkT/pUZ/TK1rft0Lm34b4rTKVkf/3S9ZWW5//ydJnbhBfZeQf6fnQ984aMqLCfntOXnMFUpr94aXIf+7cuU7mQTRN7+zZs91ntQJoWTX327dvuyl7JXsJuqCgwG1z//59V4NXq4Bq6j/99JPNmDHDP15ubq7/ec6cOSHnkuS/++47f1ktAjquCh3qPqgv8tc/uAaXha9fs/sXvy+zsrLRyGDVWIMZEvInPepbemnU+7vvd6jwilvOolVuNLzX1J6srOet2erWV9dof4VWb7WutPzDn4/jGu3/QUfXKuBts/Xweeua0dfmrv4R+cPLq/lfuHChgjS95n3JXvFLly71m/R37drlJF9eXu7W5efn26VLl/z91UUwbdo0fzl4PtX8S0pKItb8VcgIylpjEryWh7oif/W/KaMKhnf/5x87pUVLK7x8N+I+r7/5lv18rqTSsnGjmZdvcO8TI3/Soz6nl0bSDxk93u+K0SA9LeuVzFhpqqDm8WC/eJt27Z1Us4aMtP3nb1VqnEC0OA0U9a4pWl/8tIU/JPx86HurZcL7znq7QS1QwS4o5A81Lv+ZM2f6K9S3r0F6Xp+/xKzmfK8rQIP/JGAN6PNq6mr695r8xfLly/2mfIlfrQTBZv+g/M+ePev3+WtbtRgEWwl0LXfv3vW7DzT4ry7Jn1/6qlsyIT1IL37hDyBB+e/cudMJ3BvV7432VxO/RvhrRH4QiVyj8j1++OEHV/sP1t5VQNAAQHUXaFCfjqe3AcLlr8KDugx0Hm2vQoaE76GWhRUrVrjChcQffGsA+SN/0oP0IvCcQSXl31hA/siE9CC9kD8A8kc2yIT0IL2QPyB/5I9skAnpgfyRPyB/5A8AAID8kT8AAADyR/4AAADIH/kDAAAgf+QPAACA/JE/AAAA8kf+AAAAyB/5AwAAIH/kDwAAgPyrJn/NLFgTtGnTJuJniE9NpEl1pQdpWb+fg5p8FoLLmtysc+fObrp0AORfB+VfXl7upjCuyQzmypUrPHVJcOHChWrP+KsrPZB/7VHX/zfDn4Xgsdq1a+dmLwVA/nVY/oqPl8mUlpba6NGjLSMjw7p06WKDBw92UxGLZ8+e2Zo1a6x79+7WoUMHV9qPVrsoKCiwgQMHWteuXW348OHuvMoktm3bZn379rXWrVvbpEmT/IxD+2qfTp06uSmSo23X0NIsXgGgOtIj1n0PTycdW+dp0qSJ+/vrr7+Sk9SC/Gvrf7M6ngUd6+HDhyFxZ8+eJSEB+ddl+cfLZMaPH2/5+fn+cmFhoQ0aNMh93rRpk33++ed2//59KysrsxEjRliLFi0qZDDKJHr16mXXrl1zyxs2bLBRo0bZjh07bMCAAW7/Bw8euAxmz549bpuWLVu65eLi4pjbNcQ0i1UAqI70iHY/o6UTNf+XI//a+N+sjmeBrj5A/nVQJMpIIoXr16/728TKZA4cOBCyfPLkSUtJSXGfhwwZYqdOnfLjjh8/bk2bNq2QEYwZM8YOHjwYchzVKpTRBGsIaj4cO3as+6zjnDhxwn2OtZ2Hah7Rvmt9CcH0iFYAqI70iHY/o6VTZTL1+p4WLzPU5v9mdTwL8eRf1/837927Z0+fPsWQyL9hyT+ZoH+CcG7evGkjR460zMxMV6vIycmx1NRUF9e2bduQ5vfnz59bs2bNKmQE6gdUM2Q4ilcTYTD07t3bxb3zzjsJbRepttRQwqVLl2okPaLdz2jpFJ6pSxbBfSMVUhpaWrzsUFP/m1V9FhKRf33531QhS/cJkH+DrvmrOS/44CsjiUR2drbt37/fX75z5441b97cfR46dKidPn066Zq//sGmTJliw4YNs6tXr/rrlVkdOnSoQiYSa7vGVvOvjvSIdj+jpRM1/9oNtfm/WR3PQn2v+atrUf9vutcMUkb+DUb+ifQrRstchGoBak4Ud+/edZmF17S4ZcsWv19RGY9qIV7NI5gRhPcfLlmyxL755hs30Ej7qK9R6DWh+fPnV8hEYm3XENMsVp9/daRHtPsZLZ2EBoMxirt2qM3/zep4FhpCn7+a/dXSFq2VBZB/g5N/rMzFqzH06dPHjbpPS0tzA4nUTzh58mTXLLhq1Srr1q2bi9+9e7drNoyUEaiGkpWV5d4BVp+iMivtv379epeJ6Rjjxo3z+96C+8barqGlWbzR/tWRHrHuZ6R0EhMmTLAePXrY0aNHyUlqSf618b9ZHc9CQxnwJ+nrvnsFHkD+DVb+8TIXqF1q4j3/IIzErj/yr+n/TZ6Fiqhrg19GbeDyP3O7/oSakn9NSgYqR02miTK2YM0PGudzwLNQtXwTkH+9lz80HtRcqx97WbZsGTeDZ4FngXwT+SN/AAAg30T+yB8AGjz0+ZNvIn/kDwCNDN5nJ99E/sgfABppzb99+/bu54Q99LqbNzNfY5hMi3wT+dsbb7eJK+LPRo61Vm+94y/vO11s7Tp28cOfmjQJWVZ88Lh/fqWp5S7fkNS5eYgBoKbkrx/0yc3N9devXLnSpk+f3mgm0yLfRP5x5X+0+KG93+lD6z8o2/K27k/4GMF1r73eyhUeDhSVIX8AeOny128KpKen++v1o0FqCUhkMi3kD41C/pPnLLMp8/Isf/8J++iTTyslf32etWKjZWRmIX+oVWbNmlWpuOrcB2qfaJMwBQf8aWKgixcvup8B7tmzpx8fbzIt5A+NQv7p3XrasRuP3Ge1AITX3hOVv/5K/ioEIH9A/vAya/5i8+bNNnXqVFu+fLkLIpHJtJA/NHj5r9512IaNnegv5yxebWO//b7S8lfBIdj8j/whWf744w83eYt+rGXhwoW2bt06Kysr8zPqEydOuMlY5s2bZ+fPn/dlHStOnDt3zvLy8mzmzJl+H2+8faB+y//JkyfWtWtX69evnz+pTWOZTIt8E/nHFHDfrM+sddsP/IF877XvZC1T37bT5S8qJX+FmXn51qv/QOQPlWL79u126tQpf1m1tLVr1/6/5/vMGTdZi5p4lXlrwhfN9R4vTs+LJoNRnISwceNGKyoqirkP1H/5i1GjRtnAgQP95cYymRb5JvKPKmDVztO7Z1RY/2n2KFu6aW+l5a/Q8+MBNnvlJuQPSXP58uWQZU0Eo6ZbsWHDhpCJYW7cuOFe1YoXJ9nfunXLj1Mf8NatW2PuA4D8oUHKf8zXOW6wX/j6Nbt/sR59+ldJ/gW/lboWBL0FgPwhGfQKlmrgejVLNf6ffvrJZsyY4eLmzJkTsq2a7b/77ru4cWrKVxdCMKgPONY+AMgf6rX8X/1riqW1Tw8J737Q0VJatLTCy3cj7vP6m2/Zz+dKKi1/Bb33r/f/kT8kQ35+vl26dMlffvjwoU2bNs2v3ZeUlESt+UeLU81ftf0g6k6ItQ8A8od6LX9+4Q/qE6qRe03xEr/E7TX76/Uur49ecWoh8FoFYsVpsJ+W1d8vDh486EZ4x9oHAPkD8kf+UEuo9q1R+QsWLHAjsTUoTwWAvXv3umb548eP2+LFi128Bu2pCV/Eizt58qQrWCheI74193usfQCQPyB/5A8AgPwB+SN/AADkD8gf+QMAIH+obfnzEAMAAPkm8uchBgBA/uSbyJ+HGACAfBOQPw8xAAD5JiB/HmIAAPJNQP48xAAA5JuA/HmIAQDINwH58xADAJBvAvLnIQYAIN+EWpZ/mzZteIgBAJA/NCb5X7lypUF8Uc3ExkMMAID8IYmaf2lpqY0ePdoyMjKsS5cuNnjwYDeNqUdBQYENHDjQunbtasOHD7eSkhI37ammQO3bt6+1bt3aJk2a5NZ5x9U+nTp1ctOuRtuuurh37557gK9du0aqAwAgf+SfiPzHjx9v+fn5/vrCwkIbNGiQ+/zrr79ar169fLFu2LDBRo0aZTt27LABAwbY/fv37cGDB65QsGfPHrdNy5Yt3XJxcXHM7aqDp0+f2qVLl9wDrEIAAAAgf+SfgPwPHDgQsv7kyZOWkpLiPo8ZM8YOHjwYEq9avSR+9uxZf526EMaOHes+N23a1E6cOOE+x9ouSHl5edJBhQvv4W0oXRgAAMgfakX+N2/etJEjR1pmZqar8efk5FhqaqqLa9eunT179izivuoiCIbevXu7uHfeeSeh7SI9hJUJun71+wMAAPJH/gnKPzs72/bv3++vv3PnjjVv3jxizV+SnTJlig0bNsyuXr3qr1c//qFDh0KOK2JtV9Wav5r51ewPAADIH5KUv2riauoXd+/edcL2mv3D+/yXLFli33zzjRvEp9YC9eOL2bNn2/z58yvIP9Z2AACA/OElyf/48ePWp08fNzo/LS3NNm3a5PrqJ0+e7OLVKpCVlWWdO3d2/fUqIKgrYP369a7g0K1bNxs3bpxfCw/KP9Z2AACA/OElyR8AAJA/NAL5q+9eg+8AAAD5QyOQv5rtu3fvbsuWLeMuAQAgf2gsNX8AAED+yB/5AwAA8gfkDwAAyB+QPwAAIH9A/gAAgPwB+QMAAPKHuij/WbNmxVwGAADkD8gfAACQP9RH+T969MgWLlxoEydOdH+vX7/uy//ixYvux380+U5+fr6b4S9YOLh8+bItWLDAzpw5Y8XFxbZx40Z3DP3Vsli8eHHIfvPmzQuZyW/v3r129OhRUggAAPnDy675T5s2zXbt2uUvHzlyxLZu3eovT58+3UleU+mWlpa6QsCtW7dc3I0bN1yBQes1BfDhw4fd+ocPH9qiRYts5cqV/nG0nzfLHwAAIH94ifKfMmWKPX782F/WjHzBbSZNmuQkL7Zv325FRUUVHqQdO3a4Wn9eXp5bd+rUKVcQ0FTAmk9A0ldhAAAAkD/UAflH6vMPrsvNzfU/z50718k8iAoLs2fPdp/VCqBltRTcvn3bdu/e7boMNH1wQUEBqQMAgPyhPsg/+Fk1/wsXLlR4kLzmfcle8UuXLnXLV69edV0Ka9eutfLyclIHAAD5w8uQ/8yZMystf/Xta6Cf1+dfUlLimvO9rgAN/lPT/5YtW9zyixcvXNM/Tf4AAMgfXqL8d+7c6YTsjdJPRv6e4NWsryZ+jfA/ffp0SPzUqVPt/Pnz/vIPP/wQMqAQAACQP9Sy/AEAAPkD8gcAAOQPyB8AAJA/IH8AAED+gPwBAAD5A/IHAADkD8gfAACQPyB/AABA/oD8AQAA+QPyBwAA5A/IHwAAkD8gfwAAQP7IHwAAAPkjfwAAAOSP/AEAAPkD8gcAAOQPyB8AAJA/IH8AAED+gPwBAAD5A/IHAADkD8gfAACQPyB/AABA/oD8AaB+ceY2oToD8gfkDwDIH/kjf0D+AID8kT/yB+QPAMgf+SN/5A8AgPyRP/JH/gAAyB/5I3/kDwDw8uX/6l9TrF3HLhXC7JWbXPyfX2lqucs3VNjvjbfb+J+Plzyxf3w9zT7o3M3eT+9q73f60LL/8S/7sfBc1H2iHe9o8UMbP3WWdc3o647X8+MBNmVeXtxjxDo28gfkDwDIPwlpvvZ6K2v11jt2oKgs4n4nS59Z+y7d7asZC+10+Qu37tjNx7Zk4x5LbZ1mhy/fS0r+/z0518Z++72duPXULWv/Tz77wuav3Yb8AfkDANSG/BU/a8VGy8jMirifaum9P/lbxH0XrtthU+evSEr+bdq1t2M3HoXEHbhQbsPGfYX8AfkDANSW/PVX8lchIHy9av2L83dX+VzBmn+/gYNt/U/H7FTZ84SPgfxfPm3atIn4uSrHqeqxkD8AIP8k+vy95npPqmr2Dzb/e+tbvJHq+vy9463aWRhynNZtP0hK/gqbDpy2QSPGuLEDPfr0t2Wb98W9Xq1H/olz8+bNGpX/lStXqk3+VTkW8gcA5F+Fmr/CzLx869V/YIWav/r3I+27/cgF+7em/570gL/g+v3nb1nWkJE25pvp1Pyr+TpKSkpiblNaWmqjR4+2jIwM69Kliw0ePNiKiopc3LNnz2zNmjXWvXt369Chg23fvj1izf/Fixe2bds269u3r7Vu3domTZrk1omCggIbOHCgde3a1YYPH+6OrfM0adLE/f31119DjtW+fXu7fv26f4579+5Zu3btYp4D+QMA8q+i/BU0+l5vAnjrv/xutvX+z79H3HfI6PHubYFk5K8R/rtPXg2JO3zlvhsLgPyr/zpiFQDGjx9v+fn5/nJhYaENGjTIfd60aZN9/vnndv/+fSsrK7MRI0ZYixYtKsh/x44dNmDAALfdgwcPnOT37NnjxN6rVy+7du2a227Dhg02atSoiDV/b3n+/PmWm5vrr1+5cqVNnz496jmQPwAg/2qSf8FvpdYy9W33FkBwtP/XuYv80f4HL952y32zPnPbJiN/FSwy/z7U715Ql8KwsRPtn1NmNij5P3z48KUG7zpiFQAOHDgQsnzy5ElLSUlxn4cMGWKnTp3y444fP25NmzatIGyJ+OzZs/56NeGPHTvWxowZYwcPHgw5vloCYsm/vLzc0tPT/fV9+vRxLQHRzoH8AQD5J9nnP23hD1Glqvf+gzV6CXr0V9+5Pvq2HTrb22ntXJ+9Ru0H99e50tqnVwgqLHjbaZCfCg7dPvrY3mvfyT7s1c/GfJ1jR64/aFDyr2shUgFA4wJGjhxpmZmZrsafk5NjqampLq5t27YhTevPnz+3Zs2aVRC2/qoJPxh69+7tmuvVdRCJWAP+dC0XL160O3fuWM+ePWOeA/kDAPIn1Cn5q7n7ZYZw+av/PJzs7Gzbv3+/vyzhNm/e3H0eOnSonT59Om7Nf9iwYXb16lV/vQoMhw4dqlDzV+FhypQpceW/efNmmzp1qi1fvtyFWOdA/gCA/An0+UdpgYgkfqHas5r6xd27d51kvWb/LVu2+H3+KhSohcBrFQgKWwPxFKe+eDF79mzXdx/e579kyRL75ptv3GcN2gu2KgTl/+TJEzdAsF+/fv51RzsH8gcA5E9A/hGuI5r4vdq8+tU7depkaWlpbpCf+tcnT57smuxXrVpl3bp1c/G7d+92ze3hwtZ269evdwUJbTtu3Dh7+vSpi1OrQlZWlnXu3Nn10auAISZMmGA9evSwo0ePRmwJ0MBAvSXgEescyB8AkD8B+QeuI5b4q0p9+GEe5A8AyJ/QqORfk+JX/32wFQD5AwBAo6ah/7a/mu71wz/Lli1D/gAAAI1B/o0V5A8AAMgf+QMAACB/5A8AAMgfkD8AACB/QP4AAID8AfkDAEBjl/+lS5fsxx9/jLvdrFmzKnV8zfqn6Xyj/T6+fplP8Y8ePbILFy64n9eNhCbg0c8Ax4pL9LsE0c/46qeAFy5cWCHcvn27Svc01vfxttu6dSvyBwCA2pX/Tz/9FDKdbiT0e/vexDfJcv78efee/saNGyMed/Hixf5v53tTBEdi79697ieCY8Ul8l0iXV9+fn61pot3HbG+j7ddcEIj5A8AkCTBn4Ctys/BxpoFriHKPy8vz/1Cn6bhXbNmjavxamIcb057TZozffp0FxQvtP2KFSts7ty5rlAQ6xp27drlBBdpchwdQ9L25Kvj6Xf01Qqwbt06dy3z5s1z16IChGriseK875Ls9f3yyy8R43R81c51fB1rx44dftwff/xhP/zwgy1YsMAVYG7cuGGLFi0Kuafe99F31DEUr2v3CgTa7syZMxWOj/wBACoh7StXrlSb/KtyrJpEP3tbHfLXrHVCAisvL3efHz9+bDNmzPC3UdN1UVGR+6wZ8mbOnOma2oWazefMmeOuJxIqSEh22iaIZviTeNUdcOTIESdJCVDHkdi942v92rVrXeEjVpz3XSpzfRJ3ODq2ugMkZE/WkrfXFSDpe1P/6hwqCGhyIu86vO+jOF2zN7NgYWGh3wXy3XffuUmMVKAJHh/5A8BLkei+ffvso48+svT0dPviiy9CBKjZ0TQbm2ZP019vtrRoteTwGnmsYwcpLS210aNHW0ZGhvtt98GDB/sC0sxrqoXqp187dOhg27dvj1jzV4YrcfXt29dN7Tpp0iQ/Ey4oKHCzuWlKV30PHVvnadKkifurGm/wWO3bt7fr16/751DNrl27djHPUZPo/FWVv2QvYel+quYfXJ+bm+svq2DgCfDy5cuumT1IsHAQRPfBk77O4xUudCzJU4JcvXq1S2tNx6sWANXCw7sIVHNWTT5WnPddkr0+CV7XEuzrV2uBrkczDgZn9NNsf7pPN2/erNBVoEKCmvG96/C+j+6tCgPFxcX+s6upi7VdtOMjfwCodZo3b24TJ070BaaMUFOkinPnzrkpV9VU6WW8HTt2dP2micg/1rHD0SCwYAarGtOgQYPcZ00H683/XlZWZiNGjLAWLVpUOKcy5AEDBrjtVAOT5Pfs2VNh/vcNGza4qV0jfQdvWc3WQSGuXLnS1TijnaMmkTDUHF1V+R87dswOHDhgt27dcuJR87PXPK1lD9VgPTZv3uyaw4Oy1GDASNchSapmLiRk77mRwL2auWrpQrVhyV33NVzUGjz3888/x4zzvksy1yfRek314eh6JPMgug96dtViEX48fU9dm3cd3vfxWgY0sE8FVt0T795HOz7yB4Ba5y9/+Yv9/vvv/rKagD0BSshqpgyijPDLL79MSP6xjh2OMtAgaiZOSUlxn4cMGRIysEuFkKZNm1Y4p0Ts9V0LtTKosDFmzBg7ePBgyPHVEhBL/qqpqbXCQ3PTqyUg2jki1bKrI6gG6Um/qvJXIUoFIAkyWPPXvVBTvFDhyhO4UD+1+ruDBFtEgqjApuAVHFUo0v1RYUtowN/SpUvdZ/WFq/ldy8FnREydOtXV6GPFed8lmetTIXDnzp0R43Q9wf30rHoFBRWMvIKjV5v/6quvXIuGdx3e9wkO6FO8BK9jabtox0f+AFDrxBK4mrmfPHkSEqdMKy0tLeq+qampCR07Uq1x5MiRlpmZ6Wr8OTk5/rHatm0b0rSu/txmzZpVOKb+qgk/GHr37u2+hzLsRL5/cFnXohqrpNWzZ8+Y5wgnXNhVDbo/VZW/JyKvr9yrDasp3KuhqtClmnWwtUASD3af6HW9SKjQ4DV3a4Y+iVkFDdWEvUKb10ri9curxhw8n7qJdD1q7YgVp++iNE3m+lQI8VqtwtE9CT4jSnfvtT0V9tQq5Y0j0Pn0fHr3VPt530ctKd691Hqvu0OtE9GOj/wBoE7JXzX/8P5U1fwlRfHuu++GZGjRauSJyD87Ozsk05Zw1W0ghg4dGlKjinaeYcOG+YOyhIQggYTX/JVJT5kyJa781aSsmqa6K7xX36Kdo6Zq/urr9/qJqyJ/FeIkIqHmaXVrqOYpASlNvdq+5K1mc+8de+0n2XlvBWjbaGMc1KQfHGgnUQdf11PtV9evAkjwdT9dg5ZV01eLQby44HdJ5vrUjSNZh7/f792PIGqiV0HIk7gKIRK4ngO1IGjsgncdwe8j8WswoI6rbgtdc/B6Ix0f+QNAnZK/Mi7VbL2+Wwn4ww8/9LsC1G/uNemquVhifPPNNyslf9WevcxQtUYdy2v2l4i8Pn8VCtRCEKmFQaJQnFfTVG1OmXJ4n78kITEJDdoLyiJ4fcq0NUCwX79+TsKxzlEb8At/tY8KIF5rhoe6qIIDX6sK8geAOiV/oUxOItZAv27durnam4d+0Uyj8tWsrpH4yhRVWKiM/FVDVL+6BhiqW0HnUf+6Rkir5qUR1Tq/4lX4iHQebaf+WRUktO24ceP8WrNaFbKystxbC+qjVwFDTJgwwXr06OFn5uHXpwKO3hLwiHUO5N/w8Jr0ve4vtcbotUjvdT3kDwBQhwowDRHk/3LwflhIr0DqzYVIvxOA/AEAahH1MQdbAZA/1DeQPwBAEqjpXt0NqpUhf0D+AACA/AH5AwAA8gfkDwAAyB+QPwAAIH9A/gAAgPwB+QMAAPIH5A8AAMgfkD8AACB/QP4AAID8AfkDAADyR/4AAADIH/kDAAAgf+QPAADIH5A/AAAgf0D+AACA/AH5AwAA8gfkDwAAyB+QP9R3ztwm1IVA2hOq89lA/sgfAAEgf9Ie+QPyB0AAyJ97jvwB+QPyJyB/AvIH5A/In4D8CcgfkD8gfwLyJyB/QP6A/JMLx0ue2D++nmYfdO5m76d3tfc7fWjZ//iX/Vh4LmS7V/+aYu06dvFDWvt0y/z7UNt35kbUbbwwe+WmhOLfeLtNheubv3abtWnXPuQ8yL/2QqQ0CQ+fjRxrrd56x1/ed7o4JH3/1KRJyLLig8f98ytNLXf5hkqdG/kD8gfkn2Q4WfrM2nfpbl/NWGiny1+4dcduPrYlG/dYaus0O3z5XsyMePriNTZoxJiEM+tk4yfPWeauL3gdyL9uyf9o8UNXYOw/KNvytu5P+BjBda+93soVHg4UlSF/QP6A/Gs6jJ86y3p/8reIcQvX7bCp81fEzIiPXH9gb6e1qxH5j5owxf6j33/a8f8pjNDsX3flrwLalHl5lr//hH30yaeVkr8+z1qx0TIys5A/IH9A/jUdVKtenL+7UhI4duORjRz/rQvVKf9TZc8ta8hI69V/oPtMn3/dln96t57uWdBntQCE194Tlb/+Sv4qBCB/QP6A/GswtHgj1fX5e8urdhaG9M22bvtB1P58LXfo2iNk/2h9+l6zfbz4lqlvW48+/Z381RT887kS5F+H5b9612EbNnaiv5yzeLWN/fb7SstfBYdg8z/yB+QPyL+Gav7q348Ut/3IBfu3pv8eNQM/ceup6zYYOPS/qq3m3/R//8U1IXvjCd59vwPN/nVY/n2zPnMFRK8Q9177Tq4A540fSVb+CjPz8l2rD/IH5A/Iv4bCl9/Ntt7/+feIcUNGj3ejsGNl4BowqBp6TQ34+2LMBOs3cDDyr4PyV+08vXtGhfWfZo+ypZv2Vlr+Cj0/HuDeAEH+gPwB+dfgaP+vcxf5tbWDF2+7ZdXqVIuLJ4FWb7WuMfnrmj7s1c/+e3Iu8q9j8h/zdY4b7Be+fs3uX1zXTVXkX/BbqXv2ggVL5A/IH5B/Nb/nP/qr79xgrbYdOrvR+3p9T4O4YmXQwQFfet0rVp/+tIU/JBQf6Ry/XP3dvXaotw+Qf+0HpZl+0yEY3v2go6W0aGmFl+9G3Of1N98KGa+RrPwV9N5/sOUJ+QPyB+RPQP4E5A/IH5A/AfkTkD8gf0D+BORPQP6A/AH5E5A/AfkD8gfkT0D+BOQPyB8AAKoX5I/8AQAA+QPyBwAA5A/IHwAAkD8gfwAAQP6A/AEAAPkD8gcAAOQPyB8AAJA/IH8AAED+gPwBapU2bdpE/BxpuTLHrGs8fvyYNI+R5lVJ57qc7sgf+QNAgCtXrjQq+V+4cKHRFwCC6RNM/6qmc1WOVRs8f/4c+SN/gPgcPXrUhg8fbp07d3Z/tRzM+Pbt22cfffSRpaen2xdffBGS+cXat0uXLrZy5Urr1KmTvffeey5u9uzZbjkjI8PftrS01EaPHu3WaZ/BgwdbUVFRxGt98eKFbdu2zfr27WutW7e2SZMmuXXe+bZs2eKus3v37rZ+/XqXEXrf4969e26bJk2auL+//vpr3O8Y6XzRjlOV+1gTNb9ECgC1kb6x0iyZ+xLrOXn27JmtWbPGpXuHDh1s+/btEWv+sa6loKDABg4caF27dnXfVceO9ryI9u3b2/Xr1/1z6Llo165d1IJhcF2i964y6DqU/teuXSNzQ/4AkTl37pzLcM6cOeOWjx8/bh07drTz58+75ebNm9vEiRP9DHL58uU2duzYhPZt1aqVTZ482Z4+fWqnTp2yV1991RYsWODijh07ZllZWe7z+PHjLT8/37+mwsJCGzRoUMTr3bFjhw0YMMDu379vDx48cJn0nj17XFxqaqr985//tN9//91lgH/7299s8+bNFTLe8Iw51neMdb7gcapyH2tK/okUAGojfWPdw2TuS6znZNOmTfb555+7c5SVldmIESOsRYsWFdI82rVI7L169fKFuWHDBhs1alTMlqL58+dbbm6uv14ynz59ekLyT/TeJYuOd+nSJZf2+h8A5A8QNUPdvXt3yLpdu3bZl19+6T7/5S9/cTL1kEi8TCzevsrQSkpK/LhXXnnF7t696y+r5iUOHDgQcoyTJ09aSkpKxOtVZn327Fl/WbVETxZNmzb1RSVOnDhhQ4cOjSv/WN8x1vmCx6nKfQynvLy8ysGTf7wCQG2kb6x7mMx9ifWcDBkyxEnUQwUVPQ/haR7tWsaMGWMHDx4MOb5aAmLJX/dZrRUeffr08VsC4sk/0XuXzLNRXFzsp3ld75oA5A8vGTVTPnnyJGSdMuC0tLS4mVi8fcMzsGiZ6M2bN23kyJGWmZnpanI5OTmuFh8J7aMm02Do3bu3i3vttdf8GqTQ57Zt28aVf6zvGOt8wf2qch+j1dqrM6g2GO1+1nT6JnoP492XWM+J0jmY9uruadasWcLXou+qroNE7lFwWddy8eJFu3PnjvXs2TPmdwg+04neu8o8G7pPXncXIH+AqDX/vXv3VqjdKVOLlzknu2+05ezsbNu/f7+/XhmpmoMjMWzYMLt69WqI4A8dOuTX/FXbD9YME6n5x/qOsc4XXvOv7H18mTX/2kjfRO9hvPsS6zlROp8+fTpuzT/atYTX/CXPKVOmxP2e6laaOnWq665Q8Hj33XdDChPRridZ+cdKczXzq9kfkD9AXNSvq9qP11yuDPTDDz/0m3tjZc7J7httWTUviVqo6VMZdLRmfw3WUu1P/bVCg6TU9yrUx6u427dvuz5d1Q4j9fmr1hWsJcb6jrHOFzxOVe5jTZBon39tpG+se5jMfYn1nGigp9fnr0KBzhesace7lvA+/yVLltg333wT93lRy4gGCPbr1y+kj13jBTRuQGgMgq71zTffrLL8AfkDVBsaWazMSYO5unXr5gZPJSKHZPeNtqxakfpLNbhMTco6hvpmNSAqHNWmNIpfItD5xo0b59d2dLytW7e6Udga9b127dqQ0f4eEyZMsB49evgjqmN9x1jnCz9OVe5jTcg/0dH+NZ2+8dIs0fsS6znROVatWuWOr3gVUFRwSeZa1KqggXZ6s0HjALw++HjPi0SvtwSC6N7rbQR1J+hZ1HiFSNeD/AH5A1QRMsxQ+fBDPzwbgPwByOAbEYj//6PWn2CtGwD5AyB/aMCo6V7N7suWLeNmAPIHAAAA5A8AAADIHwAAAJA/AAAAIH8AAABA/gAAAID8oSEwa9asmMuxto+3bXWeFwAA+QO8JPnrN9ZrQv7B4wIAIH+AKvDHH3+4CVL0gygLFy60devWuUlJHj165JYnTpzo/mp62OCyN4e5JH358mVbsGCBmwwmvOaviWI0iYomTdHc695kKZEKBloXft7gecS8efNCJlPR9nPnznWfda68vDybOXOm7dmzJ2bBQlOy6jvr2vLz8/3CRbT74aF1x44dc99XE8To+vQb7lrWPt71JnM9AADIH2qV7du3Oyl7aOpTTY6TaM1/+vTptnHjRl/IwXjNva4Z9h4+fOgkreOePXs2pvzjnVdTsRYUFPjrJeKff/7ZTWqjSV70E7eadU3XVFRUFPE7T5s2zU1T63HkyBE3OVAi90PfV1Pe6udjNYe6JpgpLCx0ccXFxbZ69Wr3OZnrAQBA/lCrqNYeRELTXOWJyn/SpEl248aNiPHhcfqsWnZV5K9pWb2pYYVq1ip4SK63bt3y16sm7wk9HM3ZHvwdfM365h0/3v2Q7H///Xd/+dtvv3WFGw/V8kUy1wMAgPyhVtFc6JomdeXKla6G+9NPP9mMGTMSln9ubm7UeNWww5kzZ05U+Sd6Xl1reXm5k+7SpUv9eDXJB8Py5csjfudYBY9498OTe7zrTOZ6AACQP9QqqomrP99DQg1KO578Yy2H1/xViw7W/L3+f69VQNsnclyNLdi3b59rrlfwatrhgwLVZJ+s/KvrfiRzPQAAyB9qFdVGJWVPdJJWsJk7vKabaM3Xq8nreDqumtlVk9YgOKFBdV7fuprytd3333+f0HnU375o0SJbsWKFG0sgdFzV2NW/Lg4ePOjGByQr/3j3I1H5J3M9AADIH2oV1bjVb+6NXletWsLToDaxc+dON1Jfg9kiLceSoZq6NcBPo/G1z8mTJ/3avprtNZLei1Nfu7b3iHceFR68wXVCx9XxJe/Fixfbtm3bXCEhWfnHux+Jyj+Z6wEAiMb/BcRRmn4M+gkIAAAAAElFTkSuQmCC"/>
          <p:cNvSpPr>
            <a:spLocks noChangeAspect="1" noChangeArrowheads="1"/>
          </p:cNvSpPr>
          <p:nvPr userDrawn="1"/>
        </p:nvSpPr>
        <p:spPr bwMode="auto">
          <a:xfrm>
            <a:off x="155575" y="-1233488"/>
            <a:ext cx="4867275" cy="2571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17" name="Pentagon 16"/>
          <p:cNvSpPr/>
          <p:nvPr userDrawn="1"/>
        </p:nvSpPr>
        <p:spPr>
          <a:xfrm>
            <a:off x="88639" y="86887"/>
            <a:ext cx="2487038" cy="545841"/>
          </a:xfrm>
          <a:prstGeom prst="homePlate">
            <a:avLst/>
          </a:prstGeom>
          <a:solidFill>
            <a:srgbClr val="01244E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AU" sz="3200" dirty="0"/>
              <a:t> Vocabulary</a:t>
            </a:r>
          </a:p>
        </p:txBody>
      </p:sp>
      <p:sp>
        <p:nvSpPr>
          <p:cNvPr id="8" name="Content Placeholder 10"/>
          <p:cNvSpPr>
            <a:spLocks noGrp="1"/>
          </p:cNvSpPr>
          <p:nvPr>
            <p:ph sz="half" idx="1"/>
          </p:nvPr>
        </p:nvSpPr>
        <p:spPr>
          <a:xfrm>
            <a:off x="572414" y="990216"/>
            <a:ext cx="11059862" cy="47352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667447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arning Objectiv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10"/>
          <p:cNvSpPr>
            <a:spLocks noGrp="1"/>
          </p:cNvSpPr>
          <p:nvPr>
            <p:ph sz="half" idx="1"/>
          </p:nvPr>
        </p:nvSpPr>
        <p:spPr>
          <a:xfrm>
            <a:off x="838200" y="877084"/>
            <a:ext cx="10515600" cy="22852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11"/>
          <p:cNvSpPr>
            <a:spLocks noGrp="1"/>
          </p:cNvSpPr>
          <p:nvPr>
            <p:ph sz="half" idx="2"/>
          </p:nvPr>
        </p:nvSpPr>
        <p:spPr>
          <a:xfrm>
            <a:off x="838200" y="3879590"/>
            <a:ext cx="10515600" cy="249963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Rectangle 11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190500" cap="flat" cmpd="sng">
            <a:gradFill>
              <a:gsLst>
                <a:gs pos="100000">
                  <a:srgbClr val="01244E"/>
                </a:gs>
                <a:gs pos="0">
                  <a:srgbClr val="94B5E0"/>
                </a:gs>
              </a:gsLst>
              <a:lin ang="5400000" scaled="0"/>
            </a:gra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88014" y="5747656"/>
            <a:ext cx="975044" cy="975044"/>
          </a:xfrm>
          <a:prstGeom prst="rect">
            <a:avLst/>
          </a:prstGeom>
        </p:spPr>
      </p:pic>
      <p:sp>
        <p:nvSpPr>
          <p:cNvPr id="14" name="Pentagon 13"/>
          <p:cNvSpPr/>
          <p:nvPr userDrawn="1"/>
        </p:nvSpPr>
        <p:spPr>
          <a:xfrm>
            <a:off x="88638" y="86887"/>
            <a:ext cx="3561981" cy="545841"/>
          </a:xfrm>
          <a:prstGeom prst="homePlate">
            <a:avLst/>
          </a:prstGeom>
          <a:solidFill>
            <a:srgbClr val="01244E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3200" dirty="0"/>
              <a:t>Learning Objective</a:t>
            </a:r>
          </a:p>
        </p:txBody>
      </p:sp>
      <p:sp>
        <p:nvSpPr>
          <p:cNvPr id="15" name="Pentagon 14"/>
          <p:cNvSpPr/>
          <p:nvPr userDrawn="1"/>
        </p:nvSpPr>
        <p:spPr>
          <a:xfrm>
            <a:off x="88639" y="3248025"/>
            <a:ext cx="2978412" cy="545841"/>
          </a:xfrm>
          <a:prstGeom prst="homePlate">
            <a:avLst/>
          </a:prstGeom>
          <a:solidFill>
            <a:srgbClr val="01244E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3200" dirty="0"/>
              <a:t>Success Criteria</a:t>
            </a:r>
          </a:p>
        </p:txBody>
      </p:sp>
    </p:spTree>
    <p:extLst>
      <p:ext uri="{BB962C8B-B14F-4D97-AF65-F5344CB8AC3E}">
        <p14:creationId xmlns:p14="http://schemas.microsoft.com/office/powerpoint/2010/main" val="27228620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cept Develop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190500" cap="flat" cmpd="sng">
            <a:gradFill>
              <a:gsLst>
                <a:gs pos="100000">
                  <a:srgbClr val="01244E"/>
                </a:gs>
                <a:gs pos="0">
                  <a:srgbClr val="94B5E0"/>
                </a:gs>
              </a:gsLst>
              <a:lin ang="5400000" scaled="0"/>
            </a:gra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88014" y="5747656"/>
            <a:ext cx="975044" cy="975044"/>
          </a:xfrm>
          <a:prstGeom prst="rect">
            <a:avLst/>
          </a:prstGeom>
        </p:spPr>
      </p:pic>
      <p:sp>
        <p:nvSpPr>
          <p:cNvPr id="9" name="AutoShape 2" descr="data:image/png;base64,iVBORw0KGgoAAAANSUhEUgAAAf8AAAEOCAYAAACHPx4CAAAxEUlEQVR42u2d93tV1b6v79+z+W0fOd69gyBoVDCCAqEIHIIUg4fg3ogQKYfLBs7GDRaKBAm9Q0B6KNKLEiAovRo6gZCEpnT43vMZ95nzzrWyahop7/s848mac8y25pgZ72hzjf915rZZfQwAAABQOf4X8gcAAED+yB8AAAD5I38AAADkj/wBAACQP/IHAACo5/J/4+02cSX82cix1uqtd/zlfaeLrV3HLn74U5MmIcuKDx73z680tdzlG5I+NwAAALwE+R8tfmjvd/rQ+g/Ktryt+xM+RnDda6+3coWHA0VlyB8AAKCuy3/ynGU2ZV6e5e8/YR998mml5K/Ps1ZstIzMLOQPAABQ1+Wf3q2nHbvxyH1WC0B47T1R+euv5K9CAPIHAACoo/JfveuwDRs70V/OWbzaxn77faXlr4JDsPkf+QMAANQx+ffN+sxat/3AH8j3XvtO1jL1bTtd/qJS8leYmZdvvfoPRP4AAAB1Tf6qnad3z6iw/tPsUbZ0095Ky1+h58cDbPbKTcgfAACgLsl/zNc5brBf+Po1u3+xHn36V0n+Bb+VuhYEvQWA/AEAAGpZ/q/+NcXS2qeHhHc/6GgpLVpa4eW7Efd5/c237OdzJZWWv4Le+9f7/8gfAACgluXPL/wBAAAgf+QPAACA/JE/AAAA8kf+AAAAyB/5AwAA1BH5cwsAAACQPwAAACB/AAAAQP4AAACA/AEAAAD5AwAAAPIHAAAA5A8AAADIHwAAAOqx/Nu0acOdBgAAQP4AAABQb+RfWlpqo0ePtoyMDOvSpYsNHjzYioqKXNyzZ89szZo11r17d+vQoYNt374d+QMAANR3+Y8fP97y8/P95cLCQhs0aJD7vGnTJvv888/t/v37VlZWZiNGjLAWLVpwpwEAAOqz/A8cOBCyfPLkSUtJSXGfhwwZYqdOnfLjjh8/bk2bNk342OXl5dUa7t27Z0+fPiWlAQAAqiL/mzdv2siRIy0zM9PV+HNyciw1NdXFtW3b1l68eOFv+/z5c2vWrJn7fPbsWddN4IXHjx9XOPZvv/1WI6GkpMRdCwAAAPKvBNnZ2bZ//35/+c6dO9a8eXP3eejQoXb69Ok6U/MvLi62CxcuuALAlStXSHEAAED+ldmpd+/erqlf3L1714YNG+Y3+2/ZssXv81ehQC0EXqvAy0LN/pcuXXIFAHUDAAAAIP8kUW2+T58+1qlTJ0tLS3OD/IYPH26TJ092o/1XrVpl3bp1c/G7d+92TfwvG0lf8r927RqpDgAAyL8xoP5+r/8fAAAA+TcSqir/M7frT2gMkB6kF4HnDJA/8kf+pAfphfwBkD/yRyakB+mF/AGQP/JHJqQH6YX8Afkjf2SDTEgP0gv5A/JH/sgGmZAeyB/5A/JH/pH/2d54u03cf8jPRo61Vm+94y/vO11s7Tp28cOfmjQJWVZ88Lh/fqWp5S7fkNS5G6tMSI/6lV7Hbjyy7H/8y97v9KF90LmbdfvoYxv1r8l27ObjhO7rq39N8dPpnffet7T26TZw6H9ZwW+lCe3jhe69MyPG6XiZfx9q+87ciLm/wuyVmxJ+Po4WP7Qh/+ef9n56V7dvz48H2PTFaxJ6nnjOAPnXA/nrn1wZW/9B2Za3dX/Cxwiue+31Vk5WB4rKyARIjwaTXsdLnljbDp0tZ/HqkPVT56+wjz751E7cehr3vkaKm7tqi6W2TrNDl+4k/YxEipOUB40Yk/AzFu/5UMFGhYoZS9f5cSqs/EffT0IKDcgfalz+s2bNqlMXVVPX8zLkP3nOMpsyL8/y959wGVplZKPPs1ZstIzMLDIB0qPBpNfYb793tepI9+vjTz+3f+XMrZSsFXKXrXctPNUh/yPXH9jbae0SfsbiPR9jvs6xTz77osJ+KqyoBSBeoYfnDJB/PZB/ereermlTn1XjDK8NJCob/VVmokyFTID0aAjppWb+ZZv3RbxfWt+jT/9Ky//wlfuuVaGq8tezMnL8ty4kI/9Yz4eeu+U//hy3ewr5Q43Kf+HChTZx4kTT3+vXr7uVmglv48aNbp3+alksXrzYTdbjMW/ePDt06JC/vHfvXjt69Kj98ccfboKfZcuWuWOsW7fOysrKQuR++fJlW7BggZsB8MSJE7ZkyRJ3vPPnz4fIX9MHa66ARYsW2cqVK+3WrVv1Rv6rdx22YWMn+stq3lRtp7KykaiCzYnIn/Soz+nVvNWbfi03UpdAy9S3Ky1/hTffeTfhPn+vEBIep+UOXXu464nX53/48r2Eno9Y3zvedXrXxHMG1V7zLy0tdVL2JHvjxg2bP3++W3/w4EE7fPiwW//w4UNfyB7a78GDB7Z9+3Y7deqUv/7q1au2du1af3n69OmuUKHJds6cOWPr16+3x48fu301SVBOTo6/rQoQXoFDk/IEj1PX5d836zNr3fYD/5/2vfadXIZ2uvxFpWSjMDMv33r1H4hsSI96n16xasCSsVoGqlLzVxpXteYvSY+fOssNIky25h/t+dAgv2jjTTS+4ODF29T8ofblL3EXFRVVkOaOHTuchPPy8tw6yV0FAdXYNWmOxK3CgFCtPohq71OnTvWXJ02a5AoVYsOGDS7eQ+sV77FmzRo3i+CLFy/ccrDloS7LX6X99O4ZFdZ/mj3Klm7aW2nZKKhfUCOLkT/pUZ/TK1rft0Lm34b4rTKVkf/3S9ZWW5//ydJnbhBfZeQf6fnQ984aMqLCfntOXnMFUpr94aXIf+7cuU7mQTRN7+zZs91ntQJoWTX327dvuyl7JXsJuqCgwG1z//59V4NXq4Bq6j/99JPNmDHDP15ubq7/ec6cOSHnkuS/++47f1ktAjquCh3qPqgv8tc/uAaXha9fs/sXvy+zsrLRyGDVWIMZEvInPepbemnU+7vvd6jwilvOolVuNLzX1J6srOet2erWV9dof4VWb7WutPzDn4/jGu3/QUfXKuBts/Xweeua0dfmrv4R+cPLq/lfuHChgjS95n3JXvFLly71m/R37drlJF9eXu7W5efn26VLl/z91UUwbdo0fzl4PtX8S0pKItb8VcgIylpjEryWh7oif/W/KaMKhnf/5x87pUVLK7x8N+I+r7/5lv18rqTSsnGjmZdvcO8TI3/Soz6nl0bSDxk93u+K0SA9LeuVzFhpqqDm8WC/eJt27Z1Us4aMtP3nb1VqnEC0OA0U9a4pWl/8tIU/JPx86HurZcL7znq7QS1QwS4o5A81Lv+ZM2f6K9S3r0F6Xp+/xKzmfK8rQIP/JGAN6PNq6mr695r8xfLly/2mfIlfrQTBZv+g/M+ePev3+WtbtRgEWwl0LXfv3vW7DzT4ry7Jn1/6qlsyIT1IL37hDyBB+e/cudMJ3BvV7432VxO/RvhrRH4QiVyj8j1++OEHV/sP1t5VQNAAQHUXaFCfjqe3AcLlr8KDugx0Hm2vQoaE76GWhRUrVrjChcQffGsA+SN/0oP0IvCcQSXl31hA/siE9CC9kD8A8kc2yIT0IL2QPyB/5I9skAnpgfyRPyB/5A8AAID8kT8AAADyR/4AAADIH/kDAAAgf+QPAACA/JE/AAAA8kf+AAAAyB/5AwAAIH/kDwAAgPyrJn/NLFgTtGnTJuJniE9NpEl1pQdpWb+fg5p8FoLLmtysc+fObrp0AORfB+VfXl7upjCuyQzmypUrPHVJcOHChWrP+KsrPZB/7VHX/zfDn4Xgsdq1a+dmLwVA/nVY/oqPl8mUlpba6NGjLSMjw7p06WKDBw92UxGLZ8+e2Zo1a6x79+7WoUMHV9qPVrsoKCiwgQMHWteuXW348OHuvMoktm3bZn379rXWrVvbpEmT/IxD+2qfTp06uSmSo23X0NIsXgGgOtIj1n0PTycdW+dp0qSJ+/vrr7+Sk9SC/Gvrf7M6ngUd6+HDhyFxZ8+eJSEB+ddl+cfLZMaPH2/5+fn+cmFhoQ0aNMh93rRpk33++ed2//59KysrsxEjRliLFi0qZDDKJHr16mXXrl1zyxs2bLBRo0bZjh07bMCAAW7/Bw8euAxmz549bpuWLVu65eLi4pjbNcQ0i1UAqI70iHY/o6UTNf+XI//a+N+sjmeBrj5A/nVQJMpIIoXr16/728TKZA4cOBCyfPLkSUtJSXGfhwwZYqdOnfLjjh8/bk2bNq2QEYwZM8YOHjwYchzVKpTRBGsIaj4cO3as+6zjnDhxwn2OtZ2Hah7Rvmt9CcH0iFYAqI70iHY/o6VTZTL1+p4WLzPU5v9mdTwL8eRf1/837927Z0+fPsWQyL9hyT+ZoH+CcG7evGkjR460zMxMV6vIycmx1NRUF9e2bduQ5vfnz59bs2bNKmQE6gdUM2Q4ilcTYTD07t3bxb3zzjsJbRepttRQwqVLl2okPaLdz2jpFJ6pSxbBfSMVUhpaWrzsUFP/m1V9FhKRf33531QhS/cJkH+DrvmrOS/44CsjiUR2drbt37/fX75z5441b97cfR46dKidPn066Zq//sGmTJliw4YNs6tXr/rrlVkdOnSoQiYSa7vGVvOvjvSIdj+jpRM1/9oNtfm/WR3PQn2v+atrUf9vutcMUkb+DUb+ifQrRstchGoBak4Ud+/edZmF17S4ZcsWv19RGY9qIV7NI5gRhPcfLlmyxL755hs30Ej7qK9R6DWh+fPnV8hEYm3XENMsVp9/daRHtPsZLZ2EBoMxirt2qM3/zep4FhpCn7+a/dXSFq2VBZB/g5N/rMzFqzH06dPHjbpPS0tzA4nUTzh58mTXLLhq1Srr1q2bi9+9e7drNoyUEaiGkpWV5d4BVp+iMivtv379epeJ6Rjjxo3z+96C+8barqGlWbzR/tWRHrHuZ6R0EhMmTLAePXrY0aNHyUlqSf618b9ZHc9CQxnwJ+nrvnsFHkD+DVb+8TIXqF1q4j3/IIzErj/yr+n/TZ6Fiqhrg19GbeDyP3O7/oSakn9NSgYqR02miTK2YM0PGudzwLNQtXwTkH+9lz80HtRcqx97WbZsGTeDZ4FngXwT+SN/AAAg30T+yB8AGjz0+ZNvIn/kDwCNDN5nJ99E/sgfABppzb99+/bu54Q99LqbNzNfY5hMi3wT+dsbb7eJK+LPRo61Vm+94y/vO11s7Tp28cOfmjQJWVZ88Lh/fqWp5S7fkNS5eYgBoKbkrx/0yc3N9devXLnSpk+f3mgm0yLfRP5x5X+0+KG93+lD6z8o2/K27k/4GMF1r73eyhUeDhSVIX8AeOny128KpKen++v1o0FqCUhkMi3kD41C/pPnLLMp8/Isf/8J++iTTyslf32etWKjZWRmIX+oVWbNmlWpuOrcB2qfaJMwBQf8aWKgixcvup8B7tmzpx8fbzIt5A+NQv7p3XrasRuP3Ge1AITX3hOVv/5K/ioEIH9A/vAya/5i8+bNNnXqVFu+fLkLIpHJtJA/NHj5r9512IaNnegv5yxebWO//b7S8lfBIdj8j/whWf744w83eYt+rGXhwoW2bt06Kysr8zPqEydOuMlY5s2bZ+fPn/dlHStOnDt3zvLy8mzmzJl+H2+8faB+y//JkyfWtWtX69evnz+pTWOZTIt8E/nHFHDfrM+sddsP/IF877XvZC1T37bT5S8qJX+FmXn51qv/QOQPlWL79u126tQpf1m1tLVr1/6/5/vMGTdZi5p4lXlrwhfN9R4vTs+LJoNRnISwceNGKyoqirkP1H/5i1GjRtnAgQP95cYymRb5JvKPKmDVztO7Z1RY/2n2KFu6aW+l5a/Q8+MBNnvlJuQPSXP58uWQZU0Eo6ZbsWHDhpCJYW7cuOFe1YoXJ9nfunXLj1Mf8NatW2PuA4D8oUHKf8zXOW6wX/j6Nbt/sR59+ldJ/gW/lboWBL0FgPwhGfQKlmrgejVLNf6ffvrJZsyY4eLmzJkTsq2a7b/77ru4cWrKVxdCMKgPONY+AMgf6rX8X/1riqW1Tw8J737Q0VJatLTCy3cj7vP6m2/Zz+dKKi1/Bb33r/f/kT8kQ35+vl26dMlffvjwoU2bNs2v3ZeUlESt+UeLU81ftf0g6k6ItQ8A8od6LX9+4Q/qE6qRe03xEr/E7TX76/Uur49ecWoh8FoFYsVpsJ+W1d8vDh486EZ4x9oHAPkD8kf+UEuo9q1R+QsWLHAjsTUoTwWAvXv3umb548eP2+LFi128Bu2pCV/Eizt58qQrWCheI74193usfQCQPyB/5A8AgPwB+SN/AADkD8gf+QMAIH+obfnzEAMAAPkm8uchBgBA/uSbyJ+HGACAfBOQPw8xAAD5JiB/HmIAAPJNQP48xAAA5JuA/HmIAQDINwH58xADAJBvAvLnIQYAIN+EWpZ/mzZteIgBAJA/NCb5X7lypUF8Uc3ExkMMAID8IYmaf2lpqY0ePdoyMjKsS5cuNnjwYDeNqUdBQYENHDjQunbtasOHD7eSkhI37ammQO3bt6+1bt3aJk2a5NZ5x9U+nTp1ctOuRtuuurh37557gK9du0aqAwAgf+SfiPzHjx9v+fn5/vrCwkIbNGiQ+/zrr79ar169fLFu2LDBRo0aZTt27LABAwbY/fv37cGDB65QsGfPHrdNy5Yt3XJxcXHM7aqDp0+f2qVLl9wDrEIAAAAgf+SfgPwPHDgQsv7kyZOWkpLiPo8ZM8YOHjwYEq9avSR+9uxZf526EMaOHes+N23a1E6cOOE+x9ouSHl5edJBhQvv4W0oXRgAAMgfakX+N2/etJEjR1pmZqar8efk5FhqaqqLa9eunT179izivuoiCIbevXu7uHfeeSeh7SI9hJUJun71+wMAAPJH/gnKPzs72/bv3++vv3PnjjVv3jxizV+SnTJlig0bNsyuXr3qr1c//qFDh0KOK2JtV9Wav5r51ewPAADIH5KUv2riauoXd+/edcL2mv3D+/yXLFli33zzjRvEp9YC9eOL2bNn2/z58yvIP9Z2AACA/OElyf/48ePWp08fNzo/LS3NNm3a5PrqJ0+e7OLVKpCVlWWdO3d2/fUqIKgrYP369a7g0K1bNxs3bpxfCw/KP9Z2AACA/OElyR8AAJA/NAL5q+9eg+8AAAD5QyOQv5rtu3fvbsuWLeMuAQAgf2gsNX8AAED+yB/5AwAA8gfkDwAAyB+QPwAAIH9A/gAAgPwB+QMAAPKHuij/WbNmxVwGAADkD8gfAACQP9RH+T969MgWLlxoEydOdH+vX7/uy//ixYvux380+U5+fr6b4S9YOLh8+bItWLDAzpw5Y8XFxbZx40Z3DP3Vsli8eHHIfvPmzQuZyW/v3r129OhRUggAAPnDy675T5s2zXbt2uUvHzlyxLZu3eovT58+3UleU+mWlpa6QsCtW7dc3I0bN1yBQes1BfDhw4fd+ocPH9qiRYts5cqV/nG0nzfLHwAAIH94ifKfMmWKPX782F/WjHzBbSZNmuQkL7Zv325FRUUVHqQdO3a4Wn9eXp5bd+rUKVcQ0FTAmk9A0ldhAAAAkD/UAflH6vMPrsvNzfU/z50718k8iAoLs2fPdp/VCqBltRTcvn3bdu/e7boMNH1wQUEBqQMAgPyhPsg/+Fk1/wsXLlR4kLzmfcle8UuXLnXLV69edV0Ka9eutfLyclIHAAD5w8uQ/8yZMystf/Xta6Cf1+dfUlLimvO9rgAN/lPT/5YtW9zyixcvXNM/Tf4AAMgfXqL8d+7c6YTsjdJPRv6e4NWsryZ+jfA/ffp0SPzUqVPt/Pnz/vIPP/wQMqAQAACQP9Sy/AEAAPkD8gcAAOQPyB8AAJA/IH8AAED+gPwBAAD5A/IHAADkD8gfAACQPyB/AABA/oD8AQAA+QPyBwAA5A/IHwAAkD8gfwAAQP7IHwAAAPkjfwAAAOSP/AEAAPkD8gcAAOQPyB8AAJA/IH8AAED+gPwBAAD5A/IHAADkD8gfAACQPyB/AABA/oD8AaB+ceY2oToD8gfkDwDIH/kjf0D+AID8kT/yB+QPAMgf+SN/5A8AgPyRP/JH/gAAyB/5I3/kDwDw8uX/6l9TrF3HLhXC7JWbXPyfX2lqucs3VNjvjbfb+J+Plzyxf3w9zT7o3M3eT+9q73f60LL/8S/7sfBc1H2iHe9o8UMbP3WWdc3o647X8+MBNmVeXtxjxDo28gfkDwDIPwlpvvZ6K2v11jt2oKgs4n4nS59Z+y7d7asZC+10+Qu37tjNx7Zk4x5LbZ1mhy/fS0r+/z0518Z++72duPXULWv/Tz77wuav3Yb8AfkDANSG/BU/a8VGy8jMirifaum9P/lbxH0XrtthU+evSEr+bdq1t2M3HoXEHbhQbsPGfYX8AfkDANSW/PVX8lchIHy9av2L83dX+VzBmn+/gYNt/U/H7FTZ84SPgfxfPm3atIn4uSrHqeqxkD8AIP8k+vy95npPqmr2Dzb/e+tbvJHq+vy9463aWRhynNZtP0hK/gqbDpy2QSPGuLEDPfr0t2Wb98W9Xq1H/olz8+bNGpX/lStXqk3+VTkW8gcA5F+Fmr/CzLx869V/YIWav/r3I+27/cgF+7em/570gL/g+v3nb1nWkJE25pvp1Pyr+TpKSkpiblNaWmqjR4+2jIwM69Kliw0ePNiKiopc3LNnz2zNmjXWvXt369Chg23fvj1izf/Fixe2bds269u3r7Vu3domTZrk1omCggIbOHCgde3a1YYPH+6OrfM0adLE/f31119DjtW+fXu7fv26f4579+5Zu3btYp4D+QMA8q+i/BU0+l5vAnjrv/xutvX+z79H3HfI6PHubYFk5K8R/rtPXg2JO3zlvhsLgPyr/zpiFQDGjx9v+fn5/nJhYaENGjTIfd60aZN9/vnndv/+fSsrK7MRI0ZYixYtKsh/x44dNmDAALfdgwcPnOT37NnjxN6rVy+7du2a227Dhg02atSoiDV/b3n+/PmWm5vrr1+5cqVNnz496jmQPwAg/2qSf8FvpdYy9W33FkBwtP/XuYv80f4HL952y32zPnPbJiN/FSwy/z7U715Ql8KwsRPtn1NmNij5P3z48KUG7zpiFQAOHDgQsnzy5ElLSUlxn4cMGWKnTp3y444fP25NmzatIGyJ+OzZs/56NeGPHTvWxowZYwcPHgw5vloCYsm/vLzc0tPT/fV9+vRxLQHRzoH8AQD5J9nnP23hD1Glqvf+gzV6CXr0V9+5Pvq2HTrb22ntXJ+9Ru0H99e50tqnVwgqLHjbaZCfCg7dPvrY3mvfyT7s1c/GfJ1jR64/aFDyr2shUgFA4wJGjhxpmZmZrsafk5NjqampLq5t27YhTevPnz+3Zs2aVRC2/qoJPxh69+7tmuvVdRCJWAP+dC0XL160O3fuWM+ePWOeA/kDAPIn1Cn5q7n7ZYZw+av/PJzs7Gzbv3+/vyzhNm/e3H0eOnSonT59Om7Nf9iwYXb16lV/vQoMhw4dqlDzV+FhypQpceW/efNmmzp1qi1fvtyFWOdA/gCA/An0+UdpgYgkfqHas5r6xd27d51kvWb/LVu2+H3+KhSohcBrFQgKWwPxFKe+eDF79mzXdx/e579kyRL75ptv3GcN2gu2KgTl/+TJEzdAsF+/fv51RzsH8gcA5E9A/hGuI5r4vdq8+tU7depkaWlpbpCf+tcnT57smuxXrVpl3bp1c/G7d+92ze3hwtZ269evdwUJbTtu3Dh7+vSpi1OrQlZWlnXu3Nn10auAISZMmGA9evSwo0ePRmwJ0MBAvSXgEescyB8AkD8B+QeuI5b4q0p9+GEe5A8AyJ/QqORfk+JX/32wFQD5AwBAo6ah/7a/mu71wz/Lli1D/gAAAI1B/o0V5A8AAMgf+QMAACB/5A8AAMgfkD8AACB/QP4AAID8AfkDAEBjl/+lS5fsxx9/jLvdrFmzKnV8zfqn6Xyj/T6+fplP8Y8ePbILFy64n9eNhCbg0c8Ax4pL9LsE0c/46qeAFy5cWCHcvn27Svc01vfxttu6dSvyBwCA2pX/Tz/9FDKdbiT0e/vexDfJcv78efee/saNGyMed/Hixf5v53tTBEdi79697ieCY8Ul8l0iXV9+fn61pot3HbG+j7ddcEIj5A8AkCTBn4Ctys/BxpoFriHKPy8vz/1Cn6bhXbNmjavxamIcb057TZozffp0FxQvtP2KFSts7ty5rlAQ6xp27drlBBdpchwdQ9L25Kvj6Xf01Qqwbt06dy3z5s1z16IChGriseK875Ls9f3yyy8R43R81c51fB1rx44dftwff/xhP/zwgy1YsMAVYG7cuGGLFi0Kuafe99F31DEUr2v3CgTa7syZMxWOj/wBACoh7StXrlSb/KtyrJpEP3tbHfLXrHVCAisvL3efHz9+bDNmzPC3UdN1UVGR+6wZ8mbOnOma2oWazefMmeOuJxIqSEh22iaIZviTeNUdcOTIESdJCVDHkdi942v92rVrXeEjVpz3XSpzfRJ3ODq2ugMkZE/WkrfXFSDpe1P/6hwqCGhyIu86vO+jOF2zN7NgYWGh3wXy3XffuUmMVKAJHh/5A8BLkei+ffvso48+svT0dPviiy9CBKjZ0TQbm2ZP019vtrRoteTwGnmsYwcpLS210aNHW0ZGhvtt98GDB/sC0sxrqoXqp187dOhg27dvj1jzV4YrcfXt29dN7Tpp0iQ/Ey4oKHCzuWlKV30PHVvnadKkifurGm/wWO3bt7fr16/751DNrl27djHPUZPo/FWVv2QvYel+quYfXJ+bm+svq2DgCfDy5cuumT1IsHAQRPfBk77O4xUudCzJU4JcvXq1S2tNx6sWANXCw7sIVHNWTT5WnPddkr0+CV7XEuzrV2uBrkczDgZn9NNsf7pPN2/erNBVoEKCmvG96/C+j+6tCgPFxcX+s6upi7VdtOMjfwCodZo3b24TJ070BaaMUFOkinPnzrkpV9VU6WW8HTt2dP2micg/1rHD0SCwYAarGtOgQYPcZ00H683/XlZWZiNGjLAWLVpUOKcy5AEDBrjtVAOT5Pfs2VNh/vcNGza4qV0jfQdvWc3WQSGuXLnS1TijnaMmkTDUHF1V+R87dswOHDhgt27dcuJR87PXPK1lD9VgPTZv3uyaw4Oy1GDASNchSapmLiRk77mRwL2auWrpQrVhyV33NVzUGjz3888/x4zzvksy1yfRek314eh6JPMgug96dtViEX48fU9dm3cd3vfxWgY0sE8FVt0T795HOz7yB4Ba5y9/+Yv9/vvv/rKagD0BSshqpgyijPDLL79MSP6xjh2OMtAgaiZOSUlxn4cMGRIysEuFkKZNm1Y4p0Ts9V0LtTKosDFmzBg7ePBgyPHVEhBL/qqpqbXCQ3PTqyUg2jki1bKrI6gG6Um/qvJXIUoFIAkyWPPXvVBTvFDhyhO4UD+1+ruDBFtEgqjApuAVHFUo0v1RYUtowN/SpUvdZ/WFq/ldy8FnREydOtXV6GPFed8lmetTIXDnzp0R43Q9wf30rHoFBRWMvIKjV5v/6quvXIuGdx3e9wkO6FO8BK9jabtox0f+AFDrxBK4mrmfPHkSEqdMKy0tLeq+qampCR07Uq1x5MiRlpmZ6Wr8OTk5/rHatm0b0rSu/txmzZpVOKb+qgk/GHr37u2+hzLsRL5/cFnXohqrpNWzZ8+Y5wgnXNhVDbo/VZW/JyKvr9yrDasp3KuhqtClmnWwtUASD3af6HW9SKjQ4DV3a4Y+iVkFDdWEvUKb10ri9curxhw8n7qJdD1q7YgVp++iNE3m+lQI8VqtwtE9CT4jSnfvtT0V9tQq5Y0j0Pn0fHr3VPt530ctKd691Hqvu0OtE9GOj/wBoE7JXzX/8P5U1fwlRfHuu++GZGjRauSJyD87Ozsk05Zw1W0ghg4dGlKjinaeYcOG+YOyhIQggYTX/JVJT5kyJa781aSsmqa6K7xX36Kdo6Zq/urr9/qJqyJ/FeIkIqHmaXVrqOYpASlNvdq+5K1mc+8de+0n2XlvBWjbaGMc1KQfHGgnUQdf11PtV9evAkjwdT9dg5ZV01eLQby44HdJ5vrUjSNZh7/f792PIGqiV0HIk7gKIRK4ngO1IGjsgncdwe8j8WswoI6rbgtdc/B6Ix0f+QNAnZK/Mi7VbL2+Wwn4ww8/9LsC1G/uNemquVhifPPNNyslf9WevcxQtUYdy2v2l4i8Pn8VCtRCEKmFQaJQnFfTVG1OmXJ4n78kITEJDdoLyiJ4fcq0NUCwX79+TsKxzlEb8At/tY8KIF5rhoe6qIIDX6sK8geAOiV/oUxOItZAv27durnam4d+0Uyj8tWsrpH4yhRVWKiM/FVDVL+6BhiqW0HnUf+6Rkir5qUR1Tq/4lX4iHQebaf+WRUktO24ceP8WrNaFbKystxbC+qjVwFDTJgwwXr06OFn5uHXpwKO3hLwiHUO5N/w8Jr0ve4vtcbotUjvdT3kDwBQhwowDRHk/3LwflhIr0DqzYVIvxOA/AEAahH1MQdbAZA/1DeQPwBAEqjpXt0NqpUhf0D+AACA/AH5AwAA8gfkDwAAyB+QPwAAIH9A/gAAgPwB+QMAAPIH5A8AAMgfkD8AACB/QP4AAID8AfkDAADyR/4AAADIH/kDAAAgf+QPAADIH5A/AAAgf0D+AACA/AH5AwAA8gfkDwAAyB+QP9R3ztwm1IVA2hOq89lA/sgfAAEgf9Ie+QPyB0AAyJ97jvwB+QPyJyB/AvIH5A/In4D8CcgfkD8gfwLyJyB/QP6A/JMLx0ue2D++nmYfdO5m76d3tfc7fWjZ//iX/Vh4LmS7V/+aYu06dvFDWvt0y/z7UNt35kbUbbwwe+WmhOLfeLtNheubv3abtWnXPuQ8yL/2QqQ0CQ+fjRxrrd56x1/ed7o4JH3/1KRJyLLig8f98ytNLXf5hkqdG/kD8gfkn2Q4WfrM2nfpbl/NWGiny1+4dcduPrYlG/dYaus0O3z5XsyMePriNTZoxJiEM+tk4yfPWeauL3gdyL9uyf9o8UNXYOw/KNvytu5P+BjBda+93soVHg4UlSF/QP6A/Gs6jJ86y3p/8reIcQvX7bCp81fEzIiPXH9gb6e1qxH5j5owxf6j33/a8f8pjNDsX3flrwLalHl5lr//hH30yaeVkr8+z1qx0TIys5A/IH9A/jUdVKtenL+7UhI4duORjRz/rQvVKf9TZc8ta8hI69V/oPtMn3/dln96t57uWdBntQCE194Tlb/+Sv4qBCB/QP6A/GswtHgj1fX5e8urdhaG9M22bvtB1P58LXfo2iNk/2h9+l6zfbz4lqlvW48+/Z381RT887kS5F+H5b9612EbNnaiv5yzeLWN/fb7SstfBYdg8z/yB+QPyL+Gav7q348Ut/3IBfu3pv8eNQM/ceup6zYYOPS/qq3m3/R//8U1IXvjCd59vwPN/nVY/n2zPnMFRK8Q9177Tq4A540fSVb+CjPz8l2rD/IH5A/Iv4bCl9/Ntt7/+feIcUNGj3ejsGNl4BowqBp6TQ34+2LMBOs3cDDyr4PyV+08vXtGhfWfZo+ypZv2Vlr+Cj0/HuDeAEH+gPwB+dfgaP+vcxf5tbWDF2+7ZdXqVIuLJ4FWb7WuMfnrmj7s1c/+e3Iu8q9j8h/zdY4b7Be+fs3uX1zXTVXkX/BbqXv2ggVL5A/IH5B/Nb/nP/qr79xgrbYdOrvR+3p9T4O4YmXQwQFfet0rVp/+tIU/JBQf6Ry/XP3dvXaotw+Qf+0HpZl+0yEY3v2go6W0aGmFl+9G3Of1N98KGa+RrPwV9N5/sOUJ+QPyB+RPQP4E5A/IH5A/AfkTkD8gf0D+BORPQP6A/AH5E5A/AfkD8gfkT0D+BOQPyB8AAKoX5I/8AQAA+QPyBwAA5A/IHwAAkD8gfwAAQP6A/AEAAPkD8gcAAOQPyB8AAJA/IH8AAED+gPwBapU2bdpE/BxpuTLHrGs8fvyYNI+R5lVJ57qc7sgf+QNAgCtXrjQq+V+4cKHRFwCC6RNM/6qmc1WOVRs8f/4c+SN/gPgcPXrUhg8fbp07d3Z/tRzM+Pbt22cfffSRpaen2xdffBGS+cXat0uXLrZy5Urr1KmTvffeey5u9uzZbjkjI8PftrS01EaPHu3WaZ/BgwdbUVFRxGt98eKFbdu2zfr27WutW7e2SZMmuXXe+bZs2eKus3v37rZ+/XqXEXrf4969e26bJk2auL+//vpr3O8Y6XzRjlOV+1gTNb9ECgC1kb6x0iyZ+xLrOXn27JmtWbPGpXuHDh1s+/btEWv+sa6loKDABg4caF27dnXfVceO9ryI9u3b2/Xr1/1z6Llo165d1IJhcF2i964y6DqU/teuXSNzQ/4AkTl37pzLcM6cOeOWjx8/bh07drTz58+75ebNm9vEiRP9DHL58uU2duzYhPZt1aqVTZ482Z4+fWqnTp2yV1991RYsWODijh07ZllZWe7z+PHjLT8/37+mwsJCGzRoUMTr3bFjhw0YMMDu379vDx48cJn0nj17XFxqaqr985//tN9//91lgH/7299s8+bNFTLe8Iw51neMdb7gcapyH2tK/okUAGojfWPdw2TuS6znZNOmTfb555+7c5SVldmIESOsRYsWFdI82rVI7L169fKFuWHDBhs1alTMlqL58+dbbm6uv14ynz59ekLyT/TeJYuOd+nSJZf2+h8A5A8QNUPdvXt3yLpdu3bZl19+6T7/5S9/cTL1kEi8TCzevsrQSkpK/LhXXnnF7t696y+r5iUOHDgQcoyTJ09aSkpKxOtVZn327Fl/WbVETxZNmzb1RSVOnDhhQ4cOjSv/WN8x1vmCx6nKfQynvLy8ysGTf7wCQG2kb6x7mMx9ifWcDBkyxEnUQwUVPQ/haR7tWsaMGWMHDx4MOb5aAmLJX/dZrRUeffr08VsC4sk/0XuXzLNRXFzsp3ld75oA5A8vGTVTPnnyJGSdMuC0tLS4mVi8fcMzsGiZ6M2bN23kyJGWmZnpanI5OTmuFh8J7aMm02Do3bu3i3vttdf8GqTQ57Zt28aVf6zvGOt8wf2qch+j1dqrM6g2GO1+1nT6JnoP492XWM+J0jmY9uruadasWcLXou+qroNE7lFwWddy8eJFu3PnjvXs2TPmdwg+04neu8o8G7pPXncXIH+AqDX/vXv3VqjdKVOLlzknu2+05ezsbNu/f7+/XhmpmoMjMWzYMLt69WqI4A8dOuTX/FXbD9YME6n5x/qOsc4XXvOv7H18mTX/2kjfRO9hvPsS6zlROp8+fTpuzT/atYTX/CXPKVOmxP2e6laaOnWq665Q8Hj33XdDChPRridZ+cdKczXzq9kfkD9AXNSvq9qP11yuDPTDDz/0m3tjZc7J7httWTUviVqo6VMZdLRmfw3WUu1P/bVCg6TU9yrUx6u427dvuz5d1Q4j9fmr1hWsJcb6jrHOFzxOVe5jTZBon39tpG+se5jMfYn1nGigp9fnr0KBzhesace7lvA+/yVLltg333wT93lRy4gGCPbr1y+kj13jBTRuQGgMgq71zTffrLL8AfkDVBsaWazMSYO5unXr5gZPJSKHZPeNtqxakfpLNbhMTco6hvpmNSAqHNWmNIpfItD5xo0b59d2dLytW7e6Udga9b127dqQ0f4eEyZMsB49evgjqmN9x1jnCz9OVe5jTcg/0dH+NZ2+8dIs0fsS6znROVatWuWOr3gVUFRwSeZa1KqggXZ6s0HjALw++HjPi0SvtwSC6N7rbQR1J+hZ1HiFSNeD/AH5A1QRMsxQ+fBDPzwbgPwByOAbEYj//6PWn2CtGwD5AyB/aMCo6V7N7suWLeNmAPIHAAAA5A8AAADIHwAAAJA/AAAAIH8AAABA/gAAAID8oSEwa9asmMuxto+3bXWeFwAA+QO8JPnrN9ZrQv7B4wIAIH+AKvDHH3+4CVL0gygLFy60devWuUlJHj165JYnTpzo/mp62OCyN4e5JH358mVbsGCBmwwmvOaviWI0iYomTdHc695kKZEKBloXft7gecS8efNCJlPR9nPnznWfda68vDybOXOm7dmzJ2bBQlOy6jvr2vLz8/3CRbT74aF1x44dc99XE8To+vQb7lrWPt71JnM9AADIH2qV7du3Oyl7aOpTTY6TaM1/+vTptnHjRl/IwXjNva4Z9h4+fOgkreOePXs2pvzjnVdTsRYUFPjrJeKff/7ZTWqjSV70E7eadU3XVFRUFPE7T5s2zU1T63HkyBE3OVAi90PfV1Pe6udjNYe6JpgpLCx0ccXFxbZ69Wr3OZnrAQBA/lCrqNYeRELTXOWJyn/SpEl248aNiPHhcfqsWnZV5K9pWb2pYYVq1ip4SK63bt3y16sm7wk9HM3ZHvwdfM365h0/3v2Q7H///Xd/+dtvv3WFGw/V8kUy1wMAgPyhVtFc6JomdeXKla6G+9NPP9mMGTMSln9ubm7UeNWww5kzZ05U+Sd6Xl1reXm5k+7SpUv9eDXJB8Py5csjfudYBY9498OTe7zrTOZ6AACQP9QqqomrP99DQg1KO578Yy2H1/xViw7W/L3+f69VQNsnclyNLdi3b59rrlfwatrhgwLVZJ+s/KvrfiRzPQAAyB9qFdVGJWVPdJJWsJk7vKabaM3Xq8nreDqumtlVk9YgOKFBdV7fuprytd3333+f0HnU375o0SJbsWKFG0sgdFzV2NW/Lg4ePOjGByQr/3j3I1H5J3M9AADIH2oV1bjVb+6NXletWsLToDaxc+dON1Jfg9kiLceSoZq6NcBPo/G1z8mTJ/3avprtNZLei1Nfu7b3iHceFR68wXVCx9XxJe/Fixfbtm3bXCEhWfnHux+Jyj+Z6wEAiMb/BcRRmn4M+gkIAAAAAElFTkSuQmCC"/>
          <p:cNvSpPr>
            <a:spLocks noChangeAspect="1" noChangeArrowheads="1"/>
          </p:cNvSpPr>
          <p:nvPr userDrawn="1"/>
        </p:nvSpPr>
        <p:spPr bwMode="auto">
          <a:xfrm>
            <a:off x="155575" y="-1233488"/>
            <a:ext cx="4867275" cy="2571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10" name="Pentagon 9"/>
          <p:cNvSpPr/>
          <p:nvPr userDrawn="1"/>
        </p:nvSpPr>
        <p:spPr>
          <a:xfrm>
            <a:off x="88638" y="86887"/>
            <a:ext cx="4225096" cy="545841"/>
          </a:xfrm>
          <a:prstGeom prst="homePlate">
            <a:avLst/>
          </a:prstGeom>
          <a:solidFill>
            <a:srgbClr val="01244E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3200" dirty="0"/>
              <a:t>Concept Development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572414" y="1012384"/>
            <a:ext cx="11059862" cy="47352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32157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kill Develop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190500" cap="flat" cmpd="sng">
            <a:gradFill>
              <a:gsLst>
                <a:gs pos="100000">
                  <a:srgbClr val="01244E"/>
                </a:gs>
                <a:gs pos="0">
                  <a:srgbClr val="94B5E0"/>
                </a:gs>
              </a:gsLst>
              <a:lin ang="5400000" scaled="0"/>
            </a:gra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88014" y="5747656"/>
            <a:ext cx="975044" cy="975044"/>
          </a:xfrm>
          <a:prstGeom prst="rect">
            <a:avLst/>
          </a:prstGeom>
        </p:spPr>
      </p:pic>
      <p:sp>
        <p:nvSpPr>
          <p:cNvPr id="8" name="AutoShape 2" descr="data:image/png;base64,iVBORw0KGgoAAAANSUhEUgAAAf8AAAEOCAYAAACHPx4CAAAxEUlEQVR42u2d93tV1b6v79+z+W0fOd69gyBoVDCCAqEIHIIUg4fg3ogQKYfLBs7GDRaKBAm9Q0B6KNKLEiAovRo6gZCEpnT43vMZ95nzzrWyahop7/s848mac8y25pgZ72hzjf915rZZfQwAAABQOf4X8gcAAED+yB8AAAD5I38AAADkj/wBAACQP/IHAACo5/J/4+02cSX82cix1uqtd/zlfaeLrV3HLn74U5MmIcuKDx73z680tdzlG5I+NwAAALwE+R8tfmjvd/rQ+g/Ktryt+xM+RnDda6+3coWHA0VlyB8AAKCuy3/ynGU2ZV6e5e8/YR998mml5K/Ps1ZstIzMLOQPAABQ1+Wf3q2nHbvxyH1WC0B47T1R+euv5K9CAPIHAACoo/JfveuwDRs70V/OWbzaxn77faXlr4JDsPkf+QMAANQx+ffN+sxat/3AH8j3XvtO1jL1bTtd/qJS8leYmZdvvfoPRP4AAAB1Tf6qnad3z6iw/tPsUbZ0095Ky1+h58cDbPbKTcgfAACgLsl/zNc5brBf+Po1u3+xHn36V0n+Bb+VuhYEvQWA/AEAAGpZ/q/+NcXS2qeHhHc/6GgpLVpa4eW7Efd5/c237OdzJZWWv4Le+9f7/8gfAACgluXPL/wBAAAgf+QPAACA/JE/AAAA8kf+AAAAyB/5AwAA1BH5cwsAAACQPwAAACB/AAAAQP4AAACA/AEAAAD5AwAAAPIHAAAA5A8AAADIHwAAAOqx/Nu0acOdBgAAQP4AAABQb+RfWlpqo0ePtoyMDOvSpYsNHjzYioqKXNyzZ89szZo11r17d+vQoYNt374d+QMAANR3+Y8fP97y8/P95cLCQhs0aJD7vGnTJvv888/t/v37VlZWZiNGjLAWLVpwpwEAAOqz/A8cOBCyfPLkSUtJSXGfhwwZYqdOnfLjjh8/bk2bNk342OXl5dUa7t27Z0+fPiWlAQAAqiL/mzdv2siRIy0zM9PV+HNyciw1NdXFtW3b1l68eOFv+/z5c2vWrJn7fPbsWddN4IXHjx9XOPZvv/1WI6GkpMRdCwAAAPKvBNnZ2bZ//35/+c6dO9a8eXP3eejQoXb69Ok6U/MvLi62CxcuuALAlStXSHEAAED+ldmpd+/erqlf3L1714YNG+Y3+2/ZssXv81ehQC0EXqvAy0LN/pcuXXIFAHUDAAAAIP8kUW2+T58+1qlTJ0tLS3OD/IYPH26TJ092o/1XrVpl3bp1c/G7d+92TfwvG0lf8r927RqpDgAAyL8xoP5+r/8fAAAA+TcSqir/M7frT2gMkB6kF4HnDJA/8kf+pAfphfwBkD/yRyakB+mF/AGQP/JHJqQH6YX8Afkjf2SDTEgP0gv5A/JH/sgGmZAeyB/5A/JH/pH/2d54u03cf8jPRo61Vm+94y/vO11s7Tp28cOfmjQJWVZ88Lh/fqWp5S7fkNS5G6tMSI/6lV7Hbjyy7H/8y97v9KF90LmbdfvoYxv1r8l27ObjhO7rq39N8dPpnffet7T26TZw6H9ZwW+lCe3jhe69MyPG6XiZfx9q+87ciLm/wuyVmxJ+Po4WP7Qh/+ef9n56V7dvz48H2PTFaxJ6nnjOAPnXA/nrn1wZW/9B2Za3dX/Cxwiue+31Vk5WB4rKyARIjwaTXsdLnljbDp0tZ/HqkPVT56+wjz751E7cehr3vkaKm7tqi6W2TrNDl+4k/YxEipOUB40Yk/AzFu/5UMFGhYoZS9f5cSqs/EffT0IKDcgfalz+s2bNqlMXVVPX8zLkP3nOMpsyL8/y959wGVplZKPPs1ZstIzMLDIB0qPBpNfYb793tepI9+vjTz+3f+XMrZSsFXKXrXctPNUh/yPXH9jbae0SfsbiPR9jvs6xTz77osJ+KqyoBSBeoYfnDJB/PZB/ereermlTn1XjDK8NJCob/VVmokyFTID0aAjppWb+ZZv3RbxfWt+jT/9Ky//wlfuuVaGq8tezMnL8ty4kI/9Yz4eeu+U//hy3ewr5Q43Kf+HChTZx4kTT3+vXr7uVmglv48aNbp3+alksXrzYTdbjMW/ePDt06JC/vHfvXjt69Kj98ccfboKfZcuWuWOsW7fOysrKQuR++fJlW7BggZsB8MSJE7ZkyRJ3vPPnz4fIX9MHa66ARYsW2cqVK+3WrVv1Rv6rdx22YWMn+stq3lRtp7KykaiCzYnIn/Soz+nVvNWbfi03UpdAy9S3Ky1/hTffeTfhPn+vEBIep+UOXXu464nX53/48r2Eno9Y3zvedXrXxHMG1V7zLy0tdVL2JHvjxg2bP3++W3/w4EE7fPiwW//w4UNfyB7a78GDB7Z9+3Y7deqUv/7q1au2du1af3n69OmuUKHJds6cOWPr16+3x48fu301SVBOTo6/rQoQXoFDk/IEj1PX5d836zNr3fYD/5/2vfadXIZ2uvxFpWSjMDMv33r1H4hsSI96n16xasCSsVoGqlLzVxpXteYvSY+fOssNIky25h/t+dAgv2jjTTS+4ODF29T8ofblL3EXFRVVkOaOHTuchPPy8tw6yV0FAdXYNWmOxK3CgFCtPohq71OnTvWXJ02a5AoVYsOGDS7eQ+sV77FmzRo3i+CLFy/ccrDloS7LX6X99O4ZFdZ/mj3Klm7aW2nZKKhfUCOLkT/pUZ/TK1rft0Lm34b4rTKVkf/3S9ZWW5//ydJnbhBfZeQf6fnQ984aMqLCfntOXnMFUpr94aXIf+7cuU7mQTRN7+zZs91ntQJoWTX327dvuyl7JXsJuqCgwG1z//59V4NXq4Bq6j/99JPNmDHDP15ubq7/ec6cOSHnkuS/++47f1ktAjquCh3qPqgv8tc/uAaXha9fs/sXvy+zsrLRyGDVWIMZEvInPepbemnU+7vvd6jwilvOolVuNLzX1J6srOet2erWV9dof4VWb7WutPzDn4/jGu3/QUfXKuBts/Xweeua0dfmrv4R+cPLq/lfuHChgjS95n3JXvFLly71m/R37drlJF9eXu7W5efn26VLl/z91UUwbdo0fzl4PtX8S0pKItb8VcgIylpjEryWh7oif/W/KaMKhnf/5x87pUVLK7x8N+I+r7/5lv18rqTSsnGjmZdvcO8TI3/Soz6nl0bSDxk93u+K0SA9LeuVzFhpqqDm8WC/eJt27Z1Us4aMtP3nb1VqnEC0OA0U9a4pWl/8tIU/JPx86HurZcL7znq7QS1QwS4o5A81Lv+ZM2f6K9S3r0F6Xp+/xKzmfK8rQIP/JGAN6PNq6mr695r8xfLly/2mfIlfrQTBZv+g/M+ePev3+WtbtRgEWwl0LXfv3vW7DzT4ry7Jn1/6qlsyIT1IL37hDyBB+e/cudMJ3BvV7432VxO/RvhrRH4QiVyj8j1++OEHV/sP1t5VQNAAQHUXaFCfjqe3AcLlr8KDugx0Hm2vQoaE76GWhRUrVrjChcQffGsA+SN/0oP0IvCcQSXl31hA/siE9CC9kD8A8kc2yIT0IL2QPyB/5I9skAnpgfyRPyB/5A8AAID8kT8AAADyR/4AAADIH/kDAAAgf+QPAACA/JE/AAAA8kf+AAAAyB/5AwAAIH/kDwAAgPyrJn/NLFgTtGnTJuJniE9NpEl1pQdpWb+fg5p8FoLLmtysc+fObrp0AORfB+VfXl7upjCuyQzmypUrPHVJcOHChWrP+KsrPZB/7VHX/zfDn4Xgsdq1a+dmLwVA/nVY/oqPl8mUlpba6NGjLSMjw7p06WKDBw92UxGLZ8+e2Zo1a6x79+7WoUMHV9qPVrsoKCiwgQMHWteuXW348OHuvMoktm3bZn379rXWrVvbpEmT/IxD+2qfTp06uSmSo23X0NIsXgGgOtIj1n0PTycdW+dp0qSJ+/vrr7+Sk9SC/Gvrf7M6ngUd6+HDhyFxZ8+eJSEB+ddl+cfLZMaPH2/5+fn+cmFhoQ0aNMh93rRpk33++ed2//59KysrsxEjRliLFi0qZDDKJHr16mXXrl1zyxs2bLBRo0bZjh07bMCAAW7/Bw8euAxmz549bpuWLVu65eLi4pjbNcQ0i1UAqI70iHY/o6UTNf+XI//a+N+sjmeBrj5A/nVQJMpIIoXr16/728TKZA4cOBCyfPLkSUtJSXGfhwwZYqdOnfLjjh8/bk2bNq2QEYwZM8YOHjwYchzVKpTRBGsIaj4cO3as+6zjnDhxwn2OtZ2Hah7Rvmt9CcH0iFYAqI70iHY/o6VTZTL1+p4WLzPU5v9mdTwL8eRf1/837927Z0+fPsWQyL9hyT+ZoH+CcG7evGkjR460zMxMV6vIycmx1NRUF9e2bduQ5vfnz59bs2bNKmQE6gdUM2Q4ilcTYTD07t3bxb3zzjsJbRepttRQwqVLl2okPaLdz2jpFJ6pSxbBfSMVUhpaWrzsUFP/m1V9FhKRf33531QhS/cJkH+DrvmrOS/44CsjiUR2drbt37/fX75z5441b97cfR46dKidPn066Zq//sGmTJliw4YNs6tXr/rrlVkdOnSoQiYSa7vGVvOvjvSIdj+jpRM1/9oNtfm/WR3PQn2v+atrUf9vutcMUkb+DUb+ifQrRstchGoBak4Ud+/edZmF17S4ZcsWv19RGY9qIV7NI5gRhPcfLlmyxL755hs30Ej7qK9R6DWh+fPnV8hEYm3XENMsVp9/daRHtPsZLZ2EBoMxirt2qM3/zep4FhpCn7+a/dXSFq2VBZB/g5N/rMzFqzH06dPHjbpPS0tzA4nUTzh58mTXLLhq1Srr1q2bi9+9e7drNoyUEaiGkpWV5d4BVp+iMivtv379epeJ6Rjjxo3z+96C+8barqGlWbzR/tWRHrHuZ6R0EhMmTLAePXrY0aNHyUlqSf618b9ZHc9CQxnwJ+nrvnsFHkD+DVb+8TIXqF1q4j3/IIzErj/yr+n/TZ6Fiqhrg19GbeDyP3O7/oSakn9NSgYqR02miTK2YM0PGudzwLNQtXwTkH+9lz80HtRcqx97WbZsGTeDZ4FngXwT+SN/AAAg30T+yB8AGjz0+ZNvIn/kDwCNDN5nJ99E/sgfABppzb99+/bu54Q99LqbNzNfY5hMi3wT+dsbb7eJK+LPRo61Vm+94y/vO11s7Tp28cOfmjQJWVZ88Lh/fqWp5S7fkNS5eYgBoKbkrx/0yc3N9devXLnSpk+f3mgm0yLfRP5x5X+0+KG93+lD6z8o2/K27k/4GMF1r73eyhUeDhSVIX8AeOny128KpKen++v1o0FqCUhkMi3kD41C/pPnLLMp8/Isf/8J++iTTyslf32etWKjZWRmIX+oVWbNmlWpuOrcB2qfaJMwBQf8aWKgixcvup8B7tmzpx8fbzIt5A+NQv7p3XrasRuP3Ge1AITX3hOVv/5K/ioEIH9A/vAya/5i8+bNNnXqVFu+fLkLIpHJtJA/NHj5r9512IaNnegv5yxebWO//b7S8lfBIdj8j/whWf744w83eYt+rGXhwoW2bt06Kysr8zPqEydOuMlY5s2bZ+fPn/dlHStOnDt3zvLy8mzmzJl+H2+8faB+y//JkyfWtWtX69evnz+pTWOZTIt8E/nHFHDfrM+sddsP/IF877XvZC1T37bT5S8qJX+FmXn51qv/QOQPlWL79u126tQpf1m1tLVr1/6/5/vMGTdZi5p4lXlrwhfN9R4vTs+LJoNRnISwceNGKyoqirkP1H/5i1GjRtnAgQP95cYymRb5JvKPKmDVztO7Z1RY/2n2KFu6aW+l5a/Q8+MBNnvlJuQPSXP58uWQZU0Eo6ZbsWHDhpCJYW7cuOFe1YoXJ9nfunXLj1Mf8NatW2PuA4D8oUHKf8zXOW6wX/j6Nbt/sR59+ldJ/gW/lboWBL0FgPwhGfQKlmrgejVLNf6ffvrJZsyY4eLmzJkTsq2a7b/77ru4cWrKVxdCMKgPONY+AMgf6rX8X/1riqW1Tw8J737Q0VJatLTCy3cj7vP6m2/Zz+dKKi1/Bb33r/f/kT8kQ35+vl26dMlffvjwoU2bNs2v3ZeUlESt+UeLU81ftf0g6k6ItQ8A8od6LX9+4Q/qE6qRe03xEr/E7TX76/Uur49ecWoh8FoFYsVpsJ+W1d8vDh486EZ4x9oHAPkD8kf+UEuo9q1R+QsWLHAjsTUoTwWAvXv3umb548eP2+LFi128Bu2pCV/Eizt58qQrWCheI74193usfQCQPyB/5A8AgPwB+SN/AADkD8gf+QMAIH+obfnzEAMAAPkm8uchBgBA/uSbyJ+HGACAfBOQPw8xAAD5JiB/HmIAAPJNQP48xAAA5JuA/HmIAQDINwH58xADAJBvAvLnIQYAIN+EWpZ/mzZteIgBAJA/NCb5X7lypUF8Uc3ExkMMAID8IYmaf2lpqY0ePdoyMjKsS5cuNnjwYDeNqUdBQYENHDjQunbtasOHD7eSkhI37ammQO3bt6+1bt3aJk2a5NZ5x9U+nTp1ctOuRtuuurh37557gK9du0aqAwAgf+SfiPzHjx9v+fn5/vrCwkIbNGiQ+/zrr79ar169fLFu2LDBRo0aZTt27LABAwbY/fv37cGDB65QsGfPHrdNy5Yt3XJxcXHM7aqDp0+f2qVLl9wDrEIAAAAgf+SfgPwPHDgQsv7kyZOWkpLiPo8ZM8YOHjwYEq9avSR+9uxZf526EMaOHes+N23a1E6cOOE+x9ouSHl5edJBhQvv4W0oXRgAAMgfakX+N2/etJEjR1pmZqar8efk5FhqaqqLa9eunT179izivuoiCIbevXu7uHfeeSeh7SI9hJUJun71+wMAAPJH/gnKPzs72/bv3++vv3PnjjVv3jxizV+SnTJlig0bNsyuXr3qr1c//qFDh0KOK2JtV9Wav5r51ewPAADIH5KUv2riauoXd+/edcL2mv3D+/yXLFli33zzjRvEp9YC9eOL2bNn2/z58yvIP9Z2AACA/OElyf/48ePWp08fNzo/LS3NNm3a5PrqJ0+e7OLVKpCVlWWdO3d2/fUqIKgrYP369a7g0K1bNxs3bpxfCw/KP9Z2AACA/OElyR8AAJA/NAL5q+9eg+8AAAD5QyOQv5rtu3fvbsuWLeMuAQAgf2gsNX8AAED+yB/5AwAA8gfkDwAAyB+QPwAAIH9A/gAAgPwB+QMAAPKHuij/WbNmxVwGAADkD8gfAACQP9RH+T969MgWLlxoEydOdH+vX7/uy//ixYvux380+U5+fr6b4S9YOLh8+bItWLDAzpw5Y8XFxbZx40Z3DP3Vsli8eHHIfvPmzQuZyW/v3r129OhRUggAAPnDy675T5s2zXbt2uUvHzlyxLZu3eovT58+3UleU+mWlpa6QsCtW7dc3I0bN1yBQes1BfDhw4fd+ocPH9qiRYts5cqV/nG0nzfLHwAAIH94ifKfMmWKPX782F/WjHzBbSZNmuQkL7Zv325FRUUVHqQdO3a4Wn9eXp5bd+rUKVcQ0FTAmk9A0ldhAAAAkD/UAflH6vMPrsvNzfU/z50718k8iAoLs2fPdp/VCqBltRTcvn3bdu/e7boMNH1wQUEBqQMAgPyhPsg/+Fk1/wsXLlR4kLzmfcle8UuXLnXLV69edV0Ka9eutfLyclIHAAD5w8uQ/8yZMystf/Xta6Cf1+dfUlLimvO9rgAN/lPT/5YtW9zyixcvXNM/Tf4AAMgfXqL8d+7c6YTsjdJPRv6e4NWsryZ+jfA/ffp0SPzUqVPt/Pnz/vIPP/wQMqAQAACQP9Sy/AEAAPkD8gcAAOQPyB8AAJA/IH8AAED+gPwBAAD5A/IHAADkD8gfAACQPyB/AABA/oD8AQAA+QPyBwAA5A/IHwAAkD8gfwAAQP7IHwAAAPkjfwAAAOSP/AEAAPkD8gcAAOQPyB8AAJA/IH8AAED+gPwBAAD5A/IHAADkD8gfAACQPyB/AABA/oD8AaB+ceY2oToD8gfkDwDIH/kjf0D+AID8kT/yB+QPAMgf+SN/5A8AgPyRP/JH/gAAyB/5I3/kDwDw8uX/6l9TrF3HLhXC7JWbXPyfX2lqucs3VNjvjbfb+J+Plzyxf3w9zT7o3M3eT+9q73f60LL/8S/7sfBc1H2iHe9o8UMbP3WWdc3o647X8+MBNmVeXtxjxDo28gfkDwDIPwlpvvZ6K2v11jt2oKgs4n4nS59Z+y7d7asZC+10+Qu37tjNx7Zk4x5LbZ1mhy/fS0r+/z0518Z++72duPXULWv/Tz77wuav3Yb8AfkDANSG/BU/a8VGy8jMirifaum9P/lbxH0XrtthU+evSEr+bdq1t2M3HoXEHbhQbsPGfYX8AfkDANSW/PVX8lchIHy9av2L83dX+VzBmn+/gYNt/U/H7FTZ84SPgfxfPm3atIn4uSrHqeqxkD8AIP8k+vy95npPqmr2Dzb/e+tbvJHq+vy9463aWRhynNZtP0hK/gqbDpy2QSPGuLEDPfr0t2Wb98W9Xq1H/olz8+bNGpX/lStXqk3+VTkW8gcA5F+Fmr/CzLx869V/YIWav/r3I+27/cgF+7em/570gL/g+v3nb1nWkJE25pvp1Pyr+TpKSkpiblNaWmqjR4+2jIwM69Kliw0ePNiKiopc3LNnz2zNmjXWvXt369Chg23fvj1izf/Fixe2bds269u3r7Vu3domTZrk1omCggIbOHCgde3a1YYPH+6OrfM0adLE/f31119DjtW+fXu7fv26f4579+5Zu3btYp4D+QMA8q+i/BU0+l5vAnjrv/xutvX+z79H3HfI6PHubYFk5K8R/rtPXg2JO3zlvhsLgPyr/zpiFQDGjx9v+fn5/nJhYaENGjTIfd60aZN9/vnndv/+fSsrK7MRI0ZYixYtKsh/x44dNmDAALfdgwcPnOT37NnjxN6rVy+7du2a227Dhg02atSoiDV/b3n+/PmWm5vrr1+5cqVNnz496jmQPwAg/2qSf8FvpdYy9W33FkBwtP/XuYv80f4HL952y32zPnPbJiN/FSwy/z7U715Ql8KwsRPtn1NmNij5P3z48KUG7zpiFQAOHDgQsnzy5ElLSUlxn4cMGWKnTp3y444fP25NmzatIGyJ+OzZs/56NeGPHTvWxowZYwcPHgw5vloCYsm/vLzc0tPT/fV9+vRxLQHRzoH8AQD5J9nnP23hD1Glqvf+gzV6CXr0V9+5Pvq2HTrb22ntXJ+9Ru0H99e50tqnVwgqLHjbaZCfCg7dPvrY3mvfyT7s1c/GfJ1jR64/aFDyr2shUgFA4wJGjhxpmZmZrsafk5NjqampLq5t27YhTevPnz+3Zs2aVRC2/qoJPxh69+7tmuvVdRCJWAP+dC0XL160O3fuWM+ePWOeA/kDAPIn1Cn5q7n7ZYZw+av/PJzs7Gzbv3+/vyzhNm/e3H0eOnSonT59Om7Nf9iwYXb16lV/vQoMhw4dqlDzV+FhypQpceW/efNmmzp1qi1fvtyFWOdA/gCA/An0+UdpgYgkfqHas5r6xd27d51kvWb/LVu2+H3+KhSohcBrFQgKWwPxFKe+eDF79mzXdx/e579kyRL75ptv3GcN2gu2KgTl/+TJEzdAsF+/fv51RzsH8gcA5E9A/hGuI5r4vdq8+tU7depkaWlpbpCf+tcnT57smuxXrVpl3bp1c/G7d+92ze3hwtZ269evdwUJbTtu3Dh7+vSpi1OrQlZWlnXu3Nn10auAISZMmGA9evSwo0ePRmwJ0MBAvSXgEescyB8AkD8B+QeuI5b4q0p9+GEe5A8AyJ/QqORfk+JX/32wFQD5AwBAo6ah/7a/mu71wz/Lli1D/gAAAI1B/o0V5A8AAMgf+QMAACB/5A8AAMgfkD8AACB/QP4AAID8AfkDAEBjl/+lS5fsxx9/jLvdrFmzKnV8zfqn6Xyj/T6+fplP8Y8ePbILFy64n9eNhCbg0c8Ax4pL9LsE0c/46qeAFy5cWCHcvn27Svc01vfxttu6dSvyBwCA2pX/Tz/9FDKdbiT0e/vexDfJcv78efee/saNGyMed/Hixf5v53tTBEdi79697ieCY8Ul8l0iXV9+fn61pot3HbG+j7ddcEIj5A8AkCTBn4Ctys/BxpoFriHKPy8vz/1Cn6bhXbNmjavxamIcb057TZozffp0FxQvtP2KFSts7ty5rlAQ6xp27drlBBdpchwdQ9L25Kvj6Xf01Qqwbt06dy3z5s1z16IChGriseK875Ls9f3yyy8R43R81c51fB1rx44dftwff/xhP/zwgy1YsMAVYG7cuGGLFi0Kuafe99F31DEUr2v3CgTa7syZMxWOj/wBACoh7StXrlSb/KtyrJpEP3tbHfLXrHVCAisvL3efHz9+bDNmzPC3UdN1UVGR+6wZ8mbOnOma2oWazefMmeOuJxIqSEh22iaIZviTeNUdcOTIESdJCVDHkdi942v92rVrXeEjVpz3XSpzfRJ3ODq2ugMkZE/WkrfXFSDpe1P/6hwqCGhyIu86vO+jOF2zN7NgYWGh3wXy3XffuUmMVKAJHh/5A8BLkei+ffvso48+svT0dPviiy9CBKjZ0TQbm2ZP019vtrRoteTwGnmsYwcpLS210aNHW0ZGhvtt98GDB/sC0sxrqoXqp187dOhg27dvj1jzV4YrcfXt29dN7Tpp0iQ/Ey4oKHCzuWlKV30PHVvnadKkifurGm/wWO3bt7fr16/751DNrl27djHPUZPo/FWVv2QvYel+quYfXJ+bm+svq2DgCfDy5cuumT1IsHAQRPfBk77O4xUudCzJU4JcvXq1S2tNx6sWANXCw7sIVHNWTT5WnPddkr0+CV7XEuzrV2uBrkczDgZn9NNsf7pPN2/erNBVoEKCmvG96/C+j+6tCgPFxcX+s6upi7VdtOMjfwCodZo3b24TJ070BaaMUFOkinPnzrkpV9VU6WW8HTt2dP2micg/1rHD0SCwYAarGtOgQYPcZ00H683/XlZWZiNGjLAWLVpUOKcy5AEDBrjtVAOT5Pfs2VNh/vcNGza4qV0jfQdvWc3WQSGuXLnS1TijnaMmkTDUHF1V+R87dswOHDhgt27dcuJR87PXPK1lD9VgPTZv3uyaw4Oy1GDASNchSapmLiRk77mRwL2auWrpQrVhyV33NVzUGjz3888/x4zzvksy1yfRek314eh6JPMgug96dtViEX48fU9dm3cd3vfxWgY0sE8FVt0T795HOz7yB4Ba5y9/+Yv9/vvv/rKagD0BSshqpgyijPDLL79MSP6xjh2OMtAgaiZOSUlxn4cMGRIysEuFkKZNm1Y4p0Ts9V0LtTKosDFmzBg7ePBgyPHVEhBL/qqpqbXCQ3PTqyUg2jki1bKrI6gG6Um/qvJXIUoFIAkyWPPXvVBTvFDhyhO4UD+1+ruDBFtEgqjApuAVHFUo0v1RYUtowN/SpUvdZ/WFq/ldy8FnREydOtXV6GPFed8lmetTIXDnzp0R43Q9wf30rHoFBRWMvIKjV5v/6quvXIuGdx3e9wkO6FO8BK9jabtox0f+AFDrxBK4mrmfPHkSEqdMKy0tLeq+qampCR07Uq1x5MiRlpmZ6Wr8OTk5/rHatm0b0rSu/txmzZpVOKb+qgk/GHr37u2+hzLsRL5/cFnXohqrpNWzZ8+Y5wgnXNhVDbo/VZW/JyKvr9yrDasp3KuhqtClmnWwtUASD3af6HW9SKjQ4DV3a4Y+iVkFDdWEvUKb10ri9curxhw8n7qJdD1q7YgVp++iNE3m+lQI8VqtwtE9CT4jSnfvtT0V9tQq5Y0j0Pn0fHr3VPt530ctKd691Hqvu0OtE9GOj/wBoE7JXzX/8P5U1fwlRfHuu++GZGjRauSJyD87Ozsk05Zw1W0ghg4dGlKjinaeYcOG+YOyhIQggYTX/JVJT5kyJa781aSsmqa6K7xX36Kdo6Zq/urr9/qJqyJ/FeIkIqHmaXVrqOYpASlNvdq+5K1mc+8de+0n2XlvBWjbaGMc1KQfHGgnUQdf11PtV9evAkjwdT9dg5ZV01eLQby44HdJ5vrUjSNZh7/f792PIGqiV0HIk7gKIRK4ngO1IGjsgncdwe8j8WswoI6rbgtdc/B6Ix0f+QNAnZK/Mi7VbL2+Wwn4ww8/9LsC1G/uNemquVhifPPNNyslf9WevcxQtUYdy2v2l4i8Pn8VCtRCEKmFQaJQnFfTVG1OmXJ4n78kITEJDdoLyiJ4fcq0NUCwX79+TsKxzlEb8At/tY8KIF5rhoe6qIIDX6sK8geAOiV/oUxOItZAv27durnam4d+0Uyj8tWsrpH4yhRVWKiM/FVDVL+6BhiqW0HnUf+6Rkir5qUR1Tq/4lX4iHQebaf+WRUktO24ceP8WrNaFbKystxbC+qjVwFDTJgwwXr06OFn5uHXpwKO3hLwiHUO5N/w8Jr0ve4vtcbotUjvdT3kDwBQhwowDRHk/3LwflhIr0DqzYVIvxOA/AEAahH1MQdbAZA/1DeQPwBAEqjpXt0NqpUhf0D+AACA/AH5AwAA8gfkDwAAyB+QPwAAIH9A/gAAgPwB+QMAAPIH5A8AAMgfkD8AACB/QP4AAID8AfkDAADyR/4AAADIH/kDAAAgf+QPAADIH5A/AAAgf0D+AACA/AH5AwAA8gfkDwAAyB+QP9R3ztwm1IVA2hOq89lA/sgfAAEgf9Ie+QPyB0AAyJ97jvwB+QPyJyB/AvIH5A/In4D8CcgfkD8gfwLyJyB/QP6A/JMLx0ue2D++nmYfdO5m76d3tfc7fWjZ//iX/Vh4LmS7V/+aYu06dvFDWvt0y/z7UNt35kbUbbwwe+WmhOLfeLtNheubv3abtWnXPuQ8yL/2QqQ0CQ+fjRxrrd56x1/ed7o4JH3/1KRJyLLig8f98ytNLXf5hkqdG/kD8gfkn2Q4WfrM2nfpbl/NWGiny1+4dcduPrYlG/dYaus0O3z5XsyMePriNTZoxJiEM+tk4yfPWeauL3gdyL9uyf9o8UNXYOw/KNvytu5P+BjBda+93soVHg4UlSF/QP6A/Gs6jJ86y3p/8reIcQvX7bCp81fEzIiPXH9gb6e1qxH5j5owxf6j33/a8f8pjNDsX3flrwLalHl5lr//hH30yaeVkr8+z1qx0TIys5A/IH9A/jUdVKtenL+7UhI4duORjRz/rQvVKf9TZc8ta8hI69V/oPtMn3/dln96t57uWdBntQCE194Tlb/+Sv4qBCB/QP6A/GswtHgj1fX5e8urdhaG9M22bvtB1P58LXfo2iNk/2h9+l6zfbz4lqlvW48+/Z381RT887kS5F+H5b9612EbNnaiv5yzeLWN/fb7SstfBYdg8z/yB+QPyL+Gav7q348Ut/3IBfu3pv8eNQM/ceup6zYYOPS/qq3m3/R//8U1IXvjCd59vwPN/nVY/n2zPnMFRK8Q9177Tq4A540fSVb+CjPz8l2rD/IH5A/Iv4bCl9/Ntt7/+feIcUNGj3ejsGNl4BowqBp6TQ34+2LMBOs3cDDyr4PyV+08vXtGhfWfZo+ypZv2Vlr+Cj0/HuDeAEH+gPwB+dfgaP+vcxf5tbWDF2+7ZdXqVIuLJ4FWb7WuMfnrmj7s1c/+e3Iu8q9j8h/zdY4b7Be+fs3uX1zXTVXkX/BbqXv2ggVL5A/IH5B/Nb/nP/qr79xgrbYdOrvR+3p9T4O4YmXQwQFfet0rVp/+tIU/JBQf6Ry/XP3dvXaotw+Qf+0HpZl+0yEY3v2go6W0aGmFl+9G3Of1N98KGa+RrPwV9N5/sOUJ+QPyB+RPQP4E5A/IH5A/AfkTkD8gf0D+BORPQP6A/AH5E5A/AfkD8gfkT0D+BOQPyB8AAKoX5I/8AQAA+QPyBwAA5A/IHwAAkD8gfwAAQP6A/AEAAPkD8gcAAOQPyB8AAJA/IH8AAED+gPwBapU2bdpE/BxpuTLHrGs8fvyYNI+R5lVJ57qc7sgf+QNAgCtXrjQq+V+4cKHRFwCC6RNM/6qmc1WOVRs8f/4c+SN/gPgcPXrUhg8fbp07d3Z/tRzM+Pbt22cfffSRpaen2xdffBGS+cXat0uXLrZy5Urr1KmTvffeey5u9uzZbjkjI8PftrS01EaPHu3WaZ/BgwdbUVFRxGt98eKFbdu2zfr27WutW7e2SZMmuXXe+bZs2eKus3v37rZ+/XqXEXrf4969e26bJk2auL+//vpr3O8Y6XzRjlOV+1gTNb9ECgC1kb6x0iyZ+xLrOXn27JmtWbPGpXuHDh1s+/btEWv+sa6loKDABg4caF27dnXfVceO9ryI9u3b2/Xr1/1z6Llo165d1IJhcF2i964y6DqU/teuXSNzQ/4AkTl37pzLcM6cOeOWjx8/bh07drTz58+75ebNm9vEiRP9DHL58uU2duzYhPZt1aqVTZ482Z4+fWqnTp2yV1991RYsWODijh07ZllZWe7z+PHjLT8/37+mwsJCGzRoUMTr3bFjhw0YMMDu379vDx48cJn0nj17XFxqaqr985//tN9//91lgH/7299s8+bNFTLe8Iw51neMdb7gcapyH2tK/okUAGojfWPdw2TuS6znZNOmTfb555+7c5SVldmIESOsRYsWFdI82rVI7L169fKFuWHDBhs1alTMlqL58+dbbm6uv14ynz59ekLyT/TeJYuOd+nSJZf2+h8A5A8QNUPdvXt3yLpdu3bZl19+6T7/5S9/cTL1kEi8TCzevsrQSkpK/LhXXnnF7t696y+r5iUOHDgQcoyTJ09aSkpKxOtVZn327Fl/WbVETxZNmzb1RSVOnDhhQ4cOjSv/WN8x1vmCx6nKfQynvLy8ysGTf7wCQG2kb6x7mMx9ifWcDBkyxEnUQwUVPQ/haR7tWsaMGWMHDx4MOb5aAmLJX/dZrRUeffr08VsC4sk/0XuXzLNRXFzsp3ld75oA5A8vGTVTPnnyJGSdMuC0tLS4mVi8fcMzsGiZ6M2bN23kyJGWmZnpanI5OTmuFh8J7aMm02Do3bu3i3vttdf8GqTQ57Zt28aVf6zvGOt8wf2qch+j1dqrM6g2GO1+1nT6JnoP492XWM+J0jmY9uruadasWcLXou+qroNE7lFwWddy8eJFu3PnjvXs2TPmdwg+04neu8o8G7pPXncXIH+AqDX/vXv3VqjdKVOLlzknu2+05ezsbNu/f7+/XhmpmoMjMWzYMLt69WqI4A8dOuTX/FXbD9YME6n5x/qOsc4XXvOv7H18mTX/2kjfRO9hvPsS6zlROp8+fTpuzT/atYTX/CXPKVOmxP2e6laaOnWq665Q8Hj33XdDChPRridZ+cdKczXzq9kfkD9AXNSvq9qP11yuDPTDDz/0m3tjZc7J7httWTUviVqo6VMZdLRmfw3WUu1P/bVCg6TU9yrUx6u427dvuz5d1Q4j9fmr1hWsJcb6jrHOFzxOVe5jTZBon39tpG+se5jMfYn1nGigp9fnr0KBzhesace7lvA+/yVLltg333wT93lRy4gGCPbr1y+kj13jBTRuQGgMgq71zTffrLL8AfkDVBsaWazMSYO5unXr5gZPJSKHZPeNtqxakfpLNbhMTco6hvpmNSAqHNWmNIpfItD5xo0b59d2dLytW7e6Udga9b127dqQ0f4eEyZMsB49evgjqmN9x1jnCz9OVe5jTcg/0dH+NZ2+8dIs0fsS6znROVatWuWOr3gVUFRwSeZa1KqggXZ6s0HjALw++HjPi0SvtwSC6N7rbQR1J+hZ1HiFSNeD/AH5A1QRMsxQ+fBDPzwbgPwByOAbEYj//6PWn2CtGwD5AyB/aMCo6V7N7suWLeNmAPIHAAAA5A8AAADIHwAAAJA/AAAAIH8AAABA/gAAAID8oSEwa9asmMuxto+3bXWeFwAA+QO8JPnrN9ZrQv7B4wIAIH+AKvDHH3+4CVL0gygLFy60devWuUlJHj165JYnTpzo/mp62OCyN4e5JH358mVbsGCBmwwmvOaviWI0iYomTdHc695kKZEKBloXft7gecS8efNCJlPR9nPnznWfda68vDybOXOm7dmzJ2bBQlOy6jvr2vLz8/3CRbT74aF1x44dc99XE8To+vQb7lrWPt71JnM9AADIH2qV7du3Oyl7aOpTTY6TaM1/+vTptnHjRl/IwXjNva4Z9h4+fOgkreOePXs2pvzjnVdTsRYUFPjrJeKff/7ZTWqjSV70E7eadU3XVFRUFPE7T5s2zU1T63HkyBE3OVAi90PfV1Pe6udjNYe6JpgpLCx0ccXFxbZ69Wr3OZnrAQBA/lCrqNYeRELTXOWJyn/SpEl248aNiPHhcfqsWnZV5K9pWb2pYYVq1ip4SK63bt3y16sm7wk9HM3ZHvwdfM365h0/3v2Q7H///Xd/+dtvv3WFGw/V8kUy1wMAgPyhVtFc6JomdeXKla6G+9NPP9mMGTMSln9ubm7UeNWww5kzZ05U+Sd6Xl1reXm5k+7SpUv9eDXJB8Py5csjfudYBY9498OTe7zrTOZ6AACQP9QqqomrP99DQg1KO578Yy2H1/xViw7W/L3+f69VQNsnclyNLdi3b59rrlfwatrhgwLVZJ+s/KvrfiRzPQAAyB9qFdVGJWVPdJJWsJk7vKabaM3Xq8nreDqumtlVk9YgOKFBdV7fuprytd3333+f0HnU375o0SJbsWKFG0sgdFzV2NW/Lg4ePOjGByQr/3j3I1H5J3M9AADIH2oV1bjVb+6NXletWsLToDaxc+dON1Jfg9kiLceSoZq6NcBPo/G1z8mTJ/3avprtNZLei1Nfu7b3iHceFR68wXVCx9XxJe/Fixfbtm3bXCEhWfnHux+Jyj+Z6wEAiMb/BcRRmn4M+gkIAAAAAElFTkSuQmCC"/>
          <p:cNvSpPr>
            <a:spLocks noChangeAspect="1" noChangeArrowheads="1"/>
          </p:cNvSpPr>
          <p:nvPr userDrawn="1"/>
        </p:nvSpPr>
        <p:spPr bwMode="auto">
          <a:xfrm>
            <a:off x="155575" y="-1233488"/>
            <a:ext cx="4867275" cy="2571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9" name="Pentagon 8"/>
          <p:cNvSpPr/>
          <p:nvPr userDrawn="1"/>
        </p:nvSpPr>
        <p:spPr>
          <a:xfrm>
            <a:off x="88638" y="86887"/>
            <a:ext cx="3702312" cy="545841"/>
          </a:xfrm>
          <a:prstGeom prst="homePlate">
            <a:avLst/>
          </a:prstGeom>
          <a:solidFill>
            <a:srgbClr val="01244E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3200" dirty="0"/>
              <a:t>Skill Development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572414" y="1012384"/>
            <a:ext cx="11059862" cy="47352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867700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uided Practi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190500" cap="flat" cmpd="sng">
            <a:gradFill>
              <a:gsLst>
                <a:gs pos="100000">
                  <a:srgbClr val="01244E"/>
                </a:gs>
                <a:gs pos="0">
                  <a:srgbClr val="94B5E0"/>
                </a:gs>
              </a:gsLst>
              <a:lin ang="5400000" scaled="0"/>
            </a:gra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88014" y="5747656"/>
            <a:ext cx="975044" cy="975044"/>
          </a:xfrm>
          <a:prstGeom prst="rect">
            <a:avLst/>
          </a:prstGeom>
        </p:spPr>
      </p:pic>
      <p:sp>
        <p:nvSpPr>
          <p:cNvPr id="11" name="AutoShape 2" descr="data:image/png;base64,iVBORw0KGgoAAAANSUhEUgAAAf8AAAEOCAYAAACHPx4CAAAxEUlEQVR42u2d93tV1b6v79+z+W0fOd69gyBoVDCCAqEIHIIUg4fg3ogQKYfLBs7GDRaKBAm9Q0B6KNKLEiAovRo6gZCEpnT43vMZ95nzzrWyahop7/s848mac8y25pgZ72hzjf915rZZfQwAAABQOf4X8gcAAED+yB8AAAD5I38AAADkj/wBAACQP/IHAACo5/J/4+02cSX82cix1uqtd/zlfaeLrV3HLn74U5MmIcuKDx73z680tdzlG5I+NwAAALwE+R8tfmjvd/rQ+g/Ktryt+xM+RnDda6+3coWHA0VlyB8AAKCuy3/ynGU2ZV6e5e8/YR998mml5K/Ps1ZstIzMLOQPAABQ1+Wf3q2nHbvxyH1WC0B47T1R+euv5K9CAPIHAACoo/JfveuwDRs70V/OWbzaxn77faXlr4JDsPkf+QMAANQx+ffN+sxat/3AH8j3XvtO1jL1bTtd/qJS8leYmZdvvfoPRP4AAAB1Tf6qnad3z6iw/tPsUbZ0095Ky1+h58cDbPbKTcgfAACgLsl/zNc5brBf+Po1u3+xHn36V0n+Bb+VuhYEvQWA/AEAAGpZ/q/+NcXS2qeHhHc/6GgpLVpa4eW7Efd5/c237OdzJZWWv4Le+9f7/8gfAACgluXPL/wBAAAgf+QPAACA/JE/AAAA8kf+AAAAyB/5AwAA1BH5cwsAAACQPwAAACB/AAAAQP4AAACA/AEAAAD5AwAAAPIHAAAA5A8AAADIHwAAAOqx/Nu0acOdBgAAQP4AAABQb+RfWlpqo0ePtoyMDOvSpYsNHjzYioqKXNyzZ89szZo11r17d+vQoYNt374d+QMAANR3+Y8fP97y8/P95cLCQhs0aJD7vGnTJvv888/t/v37VlZWZiNGjLAWLVpwpwEAAOqz/A8cOBCyfPLkSUtJSXGfhwwZYqdOnfLjjh8/bk2bNk342OXl5dUa7t27Z0+fPiWlAQAAqiL/mzdv2siRIy0zM9PV+HNyciw1NdXFtW3b1l68eOFv+/z5c2vWrJn7fPbsWddN4IXHjx9XOPZvv/1WI6GkpMRdCwAAAPKvBNnZ2bZ//35/+c6dO9a8eXP3eejQoXb69Ok6U/MvLi62CxcuuALAlStXSHEAAED+ldmpd+/erqlf3L1714YNG+Y3+2/ZssXv81ehQC0EXqvAy0LN/pcuXXIFAHUDAAAAIP8kUW2+T58+1qlTJ0tLS3OD/IYPH26TJ092o/1XrVpl3bp1c/G7d+92TfwvG0lf8r927RqpDgAAyL8xoP5+r/8fAAAA+TcSqir/M7frT2gMkB6kF4HnDJA/8kf+pAfphfwBkD/yRyakB+mF/AGQP/JHJqQH6YX8Afkjf2SDTEgP0gv5A/JH/sgGmZAeyB/5A/JH/pH/2d54u03cf8jPRo61Vm+94y/vO11s7Tp28cOfmjQJWVZ88Lh/fqWp5S7fkNS5G6tMSI/6lV7Hbjyy7H/8y97v9KF90LmbdfvoYxv1r8l27ObjhO7rq39N8dPpnffet7T26TZw6H9ZwW+lCe3jhe69MyPG6XiZfx9q+87ciLm/wuyVmxJ+Po4WP7Qh/+ef9n56V7dvz48H2PTFaxJ6nnjOAPnXA/nrn1wZW/9B2Za3dX/Cxwiue+31Vk5WB4rKyARIjwaTXsdLnljbDp0tZ/HqkPVT56+wjz751E7cehr3vkaKm7tqi6W2TrNDl+4k/YxEipOUB40Yk/AzFu/5UMFGhYoZS9f5cSqs/EffT0IKDcgfalz+s2bNqlMXVVPX8zLkP3nOMpsyL8/y959wGVplZKPPs1ZstIzMLDIB0qPBpNfYb793tepI9+vjTz+3f+XMrZSsFXKXrXctPNUh/yPXH9jbae0SfsbiPR9jvs6xTz77osJ+KqyoBSBeoYfnDJB/PZB/ereermlTn1XjDK8NJCob/VVmokyFTID0aAjppWb+ZZv3RbxfWt+jT/9Ky//wlfuuVaGq8tezMnL8ty4kI/9Yz4eeu+U//hy3ewr5Q43Kf+HChTZx4kTT3+vXr7uVmglv48aNbp3+alksXrzYTdbjMW/ePDt06JC/vHfvXjt69Kj98ccfboKfZcuWuWOsW7fOysrKQuR++fJlW7BggZsB8MSJE7ZkyRJ3vPPnz4fIX9MHa66ARYsW2cqVK+3WrVv1Rv6rdx22YWMn+stq3lRtp7KykaiCzYnIn/Soz+nVvNWbfi03UpdAy9S3Ky1/hTffeTfhPn+vEBIep+UOXXu464nX53/48r2Eno9Y3zvedXrXxHMG1V7zLy0tdVL2JHvjxg2bP3++W3/w4EE7fPiwW//w4UNfyB7a78GDB7Z9+3Y7deqUv/7q1au2du1af3n69OmuUKHJds6cOWPr16+3x48fu301SVBOTo6/rQoQXoFDk/IEj1PX5d836zNr3fYD/5/2vfadXIZ2uvxFpWSjMDMv33r1H4hsSI96n16xasCSsVoGqlLzVxpXteYvSY+fOssNIky25h/t+dAgv2jjTTS+4ODF29T8ofblL3EXFRVVkOaOHTuchPPy8tw6yV0FAdXYNWmOxK3CgFCtPohq71OnTvWXJ02a5AoVYsOGDS7eQ+sV77FmzRo3i+CLFy/ccrDloS7LX6X99O4ZFdZ/mj3Klm7aW2nZKKhfUCOLkT/pUZ/TK1rft0Lm34b4rTKVkf/3S9ZWW5//ydJnbhBfZeQf6fnQ984aMqLCfntOXnMFUpr94aXIf+7cuU7mQTRN7+zZs91ntQJoWTX327dvuyl7JXsJuqCgwG1z//59V4NXq4Bq6j/99JPNmDHDP15ubq7/ec6cOSHnkuS/++47f1ktAjquCh3qPqgv8tc/uAaXha9fs/sXvy+zsrLRyGDVWIMZEvInPepbemnU+7vvd6jwilvOolVuNLzX1J6srOet2erWV9dof4VWb7WutPzDn4/jGu3/QUfXKuBts/Xweeua0dfmrv4R+cPLq/lfuHChgjS95n3JXvFLly71m/R37drlJF9eXu7W5efn26VLl/z91UUwbdo0fzl4PtX8S0pKItb8VcgIylpjEryWh7oif/W/KaMKhnf/5x87pUVLK7x8N+I+r7/5lv18rqTSsnGjmZdvcO8TI3/Soz6nl0bSDxk93u+K0SA9LeuVzFhpqqDm8WC/eJt27Z1Us4aMtP3nb1VqnEC0OA0U9a4pWl/8tIU/JPx86HurZcL7znq7QS1QwS4o5A81Lv+ZM2f6K9S3r0F6Xp+/xKzmfK8rQIP/JGAN6PNq6mr695r8xfLly/2mfIlfrQTBZv+g/M+ePev3+WtbtRgEWwl0LXfv3vW7DzT4ry7Jn1/6qlsyIT1IL37hDyBB+e/cudMJ3BvV7432VxO/RvhrRH4QiVyj8j1++OEHV/sP1t5VQNAAQHUXaFCfjqe3AcLlr8KDugx0Hm2vQoaE76GWhRUrVrjChcQffGsA+SN/0oP0IvCcQSXl31hA/siE9CC9kD8A8kc2yIT0IL2QPyB/5I9skAnpgfyRPyB/5A8AAID8kT8AAADyR/4AAADIH/kDAAAgf+QPAACA/JE/AAAA8kf+AAAAyB/5AwAAIH/kDwAAgPyrJn/NLFgTtGnTJuJniE9NpEl1pQdpWb+fg5p8FoLLmtysc+fObrp0AORfB+VfXl7upjCuyQzmypUrPHVJcOHChWrP+KsrPZB/7VHX/zfDn4Xgsdq1a+dmLwVA/nVY/oqPl8mUlpba6NGjLSMjw7p06WKDBw92UxGLZ8+e2Zo1a6x79+7WoUMHV9qPVrsoKCiwgQMHWteuXW348OHuvMoktm3bZn379rXWrVvbpEmT/IxD+2qfTp06uSmSo23X0NIsXgGgOtIj1n0PTycdW+dp0qSJ+/vrr7+Sk9SC/Gvrf7M6ngUd6+HDhyFxZ8+eJSEB+ddl+cfLZMaPH2/5+fn+cmFhoQ0aNMh93rRpk33++ed2//59KysrsxEjRliLFi0qZDDKJHr16mXXrl1zyxs2bLBRo0bZjh07bMCAAW7/Bw8euAxmz549bpuWLVu65eLi4pjbNcQ0i1UAqI70iHY/o6UTNf+XI//a+N+sjmeBrj5A/nVQJMpIIoXr16/728TKZA4cOBCyfPLkSUtJSXGfhwwZYqdOnfLjjh8/bk2bNq2QEYwZM8YOHjwYchzVKpTRBGsIaj4cO3as+6zjnDhxwn2OtZ2Hah7Rvmt9CcH0iFYAqI70iHY/o6VTZTL1+p4WLzPU5v9mdTwL8eRf1/837927Z0+fPsWQyL9hyT+ZoH+CcG7evGkjR460zMxMV6vIycmx1NRUF9e2bduQ5vfnz59bs2bNKmQE6gdUM2Q4ilcTYTD07t3bxb3zzjsJbRepttRQwqVLl2okPaLdz2jpFJ6pSxbBfSMVUhpaWrzsUFP/m1V9FhKRf33531QhS/cJkH+DrvmrOS/44CsjiUR2drbt37/fX75z5441b97cfR46dKidPn066Zq//sGmTJliw4YNs6tXr/rrlVkdOnSoQiYSa7vGVvOvjvSIdj+jpRM1/9oNtfm/WR3PQn2v+atrUf9vutcMUkb+DUb+ifQrRstchGoBak4Ud+/edZmF17S4ZcsWv19RGY9qIV7NI5gRhPcfLlmyxL755hs30Ej7qK9R6DWh+fPnV8hEYm3XENMsVp9/daRHtPsZLZ2EBoMxirt2qM3/zep4FhpCn7+a/dXSFq2VBZB/g5N/rMzFqzH06dPHjbpPS0tzA4nUTzh58mTXLLhq1Srr1q2bi9+9e7drNoyUEaiGkpWV5d4BVp+iMivtv379epeJ6Rjjxo3z+96C+8barqGlWbzR/tWRHrHuZ6R0EhMmTLAePXrY0aNHyUlqSf618b9ZHc9CQxnwJ+nrvnsFHkD+DVb+8TIXqF1q4j3/IIzErj/yr+n/TZ6Fiqhrg19GbeDyP3O7/oSakn9NSgYqR02miTK2YM0PGudzwLNQtXwTkH+9lz80HtRcqx97WbZsGTeDZ4FngXwT+SN/AAAg30T+yB8AGjz0+ZNvIn/kDwCNDN5nJ99E/sgfABppzb99+/bu54Q99LqbNzNfY5hMi3wT+dsbb7eJK+LPRo61Vm+94y/vO11s7Tp28cOfmjQJWVZ88Lh/fqWp5S7fkNS5eYgBoKbkrx/0yc3N9devXLnSpk+f3mgm0yLfRP5x5X+0+KG93+lD6z8o2/K27k/4GMF1r73eyhUeDhSVIX8AeOny128KpKen++v1o0FqCUhkMi3kD41C/pPnLLMp8/Isf/8J++iTTyslf32etWKjZWRmIX+oVWbNmlWpuOrcB2qfaJMwBQf8aWKgixcvup8B7tmzpx8fbzIt5A+NQv7p3XrasRuP3Ge1AITX3hOVv/5K/ioEIH9A/vAya/5i8+bNNnXqVFu+fLkLIpHJtJA/NHj5r9512IaNnegv5yxebWO//b7S8lfBIdj8j/whWf744w83eYt+rGXhwoW2bt06Kysr8zPqEydOuMlY5s2bZ+fPn/dlHStOnDt3zvLy8mzmzJl+H2+8faB+y//JkyfWtWtX69evnz+pTWOZTIt8E/nHFHDfrM+sddsP/IF877XvZC1T37bT5S8qJX+FmXn51qv/QOQPlWL79u126tQpf1m1tLVr1/6/5/vMGTdZi5p4lXlrwhfN9R4vTs+LJoNRnISwceNGKyoqirkP1H/5i1GjRtnAgQP95cYymRb5JvKPKmDVztO7Z1RY/2n2KFu6aW+l5a/Q8+MBNnvlJuQPSXP58uWQZU0Eo6ZbsWHDhpCJYW7cuOFe1YoXJ9nfunXLj1Mf8NatW2PuA4D8oUHKf8zXOW6wX/j6Nbt/sR59+ldJ/gW/lboWBL0FgPwhGfQKlmrgejVLNf6ffvrJZsyY4eLmzJkTsq2a7b/77ru4cWrKVxdCMKgPONY+AMgf6rX8X/1riqW1Tw8J737Q0VJatLTCy3cj7vP6m2/Zz+dKKi1/Bb33r/f/kT8kQ35+vl26dMlffvjwoU2bNs2v3ZeUlESt+UeLU81ftf0g6k6ItQ8A8od6LX9+4Q/qE6qRe03xEr/E7TX76/Uur49ecWoh8FoFYsVpsJ+W1d8vDh486EZ4x9oHAPkD8kf+UEuo9q1R+QsWLHAjsTUoTwWAvXv3umb548eP2+LFi128Bu2pCV/Eizt58qQrWCheI74193usfQCQPyB/5A8AgPwB+SN/AADkD8gf+QMAIH+obfnzEAMAAPkm8uchBgBA/uSbyJ+HGACAfBOQPw8xAAD5JiB/HmIAAPJNQP48xAAA5JuA/HmIAQDINwH58xADAJBvAvLnIQYAIN+EWpZ/mzZteIgBAJA/NCb5X7lypUF8Uc3ExkMMAID8IYmaf2lpqY0ePdoyMjKsS5cuNnjwYDeNqUdBQYENHDjQunbtasOHD7eSkhI37ammQO3bt6+1bt3aJk2a5NZ5x9U+nTp1ctOuRtuuurh37557gK9du0aqAwAgf+SfiPzHjx9v+fn5/vrCwkIbNGiQ+/zrr79ar169fLFu2LDBRo0aZTt27LABAwbY/fv37cGDB65QsGfPHrdNy5Yt3XJxcXHM7aqDp0+f2qVLl9wDrEIAAAAgf+SfgPwPHDgQsv7kyZOWkpLiPo8ZM8YOHjwYEq9avSR+9uxZf526EMaOHes+N23a1E6cOOE+x9ouSHl5edJBhQvv4W0oXRgAAMgfakX+N2/etJEjR1pmZqar8efk5FhqaqqLa9eunT179izivuoiCIbevXu7uHfeeSeh7SI9hJUJun71+wMAAPJH/gnKPzs72/bv3++vv3PnjjVv3jxizV+SnTJlig0bNsyuXr3qr1c//qFDh0KOK2JtV9Wav5r51ewPAADIH5KUv2riauoXd+/edcL2mv3D+/yXLFli33zzjRvEp9YC9eOL2bNn2/z58yvIP9Z2AACA/OElyf/48ePWp08fNzo/LS3NNm3a5PrqJ0+e7OLVKpCVlWWdO3d2/fUqIKgrYP369a7g0K1bNxs3bpxfCw/KP9Z2AACA/OElyR8AAJA/NAL5q+9eg+8AAAD5QyOQv5rtu3fvbsuWLeMuAQAgf2gsNX8AAED+yB/5AwAA8gfkDwAAyB+QPwAAIH9A/gAAgPwB+QMAAPKHuij/WbNmxVwGAADkD8gfAACQP9RH+T969MgWLlxoEydOdH+vX7/uy//ixYvux380+U5+fr6b4S9YOLh8+bItWLDAzpw5Y8XFxbZx40Z3DP3Vsli8eHHIfvPmzQuZyW/v3r129OhRUggAAPnDy675T5s2zXbt2uUvHzlyxLZu3eovT58+3UleU+mWlpa6QsCtW7dc3I0bN1yBQes1BfDhw4fd+ocPH9qiRYts5cqV/nG0nzfLHwAAIH94ifKfMmWKPX782F/WjHzBbSZNmuQkL7Zv325FRUUVHqQdO3a4Wn9eXp5bd+rUKVcQ0FTAmk9A0ldhAAAAkD/UAflH6vMPrsvNzfU/z50718k8iAoLs2fPdp/VCqBltRTcvn3bdu/e7boMNH1wQUEBqQMAgPyhPsg/+Fk1/wsXLlR4kLzmfcle8UuXLnXLV69edV0Ka9eutfLyclIHAAD5w8uQ/8yZMystf/Xta6Cf1+dfUlLimvO9rgAN/lPT/5YtW9zyixcvXNM/Tf4AAMgfXqL8d+7c6YTsjdJPRv6e4NWsryZ+jfA/ffp0SPzUqVPt/Pnz/vIPP/wQMqAQAACQP9Sy/AEAAPkD8gcAAOQPyB8AAJA/IH8AAED+gPwBAAD5A/IHAADkD8gfAACQPyB/AABA/oD8AQAA+QPyBwAA5A/IHwAAkD8gfwAAQP7IHwAAAPkjfwAAAOSP/AEAAPkD8gcAAOQPyB8AAJA/IH8AAED+gPwBAAD5A/IHAADkD8gfAACQPyB/AABA/oD8AaB+ceY2oToD8gfkDwDIH/kjf0D+AID8kT/yB+QPAMgf+SN/5A8AgPyRP/JH/gAAyB/5I3/kDwDw8uX/6l9TrF3HLhXC7JWbXPyfX2lqucs3VNjvjbfb+J+Plzyxf3w9zT7o3M3eT+9q73f60LL/8S/7sfBc1H2iHe9o8UMbP3WWdc3o647X8+MBNmVeXtxjxDo28gfkDwDIPwlpvvZ6K2v11jt2oKgs4n4nS59Z+y7d7asZC+10+Qu37tjNx7Zk4x5LbZ1mhy/fS0r+/z0518Z++72duPXULWv/Tz77wuav3Yb8AfkDANSG/BU/a8VGy8jMirifaum9P/lbxH0XrtthU+evSEr+bdq1t2M3HoXEHbhQbsPGfYX8AfkDANSW/PVX8lchIHy9av2L83dX+VzBmn+/gYNt/U/H7FTZ84SPgfxfPm3atIn4uSrHqeqxkD8AIP8k+vy95npPqmr2Dzb/e+tbvJHq+vy9463aWRhynNZtP0hK/gqbDpy2QSPGuLEDPfr0t2Wb98W9Xq1H/olz8+bNGpX/lStXqk3+VTkW8gcA5F+Fmr/CzLx869V/YIWav/r3I+27/cgF+7em/570gL/g+v3nb1nWkJE25pvp1Pyr+TpKSkpiblNaWmqjR4+2jIwM69Kliw0ePNiKiopc3LNnz2zNmjXWvXt369Chg23fvj1izf/Fixe2bds269u3r7Vu3domTZrk1omCggIbOHCgde3a1YYPH+6OrfM0adLE/f31119DjtW+fXu7fv26f4579+5Zu3btYp4D+QMA8q+i/BU0+l5vAnjrv/xutvX+z79H3HfI6PHubYFk5K8R/rtPXg2JO3zlvhsLgPyr/zpiFQDGjx9v+fn5/nJhYaENGjTIfd60aZN9/vnndv/+fSsrK7MRI0ZYixYtKsh/x44dNmDAALfdgwcPnOT37NnjxN6rVy+7du2a227Dhg02atSoiDV/b3n+/PmWm5vrr1+5cqVNnz496jmQPwAg/2qSf8FvpdYy9W33FkBwtP/XuYv80f4HL952y32zPnPbJiN/FSwy/z7U715Ql8KwsRPtn1NmNij5P3z48KUG7zpiFQAOHDgQsnzy5ElLSUlxn4cMGWKnTp3y444fP25NmzatIGyJ+OzZs/56NeGPHTvWxowZYwcPHgw5vloCYsm/vLzc0tPT/fV9+vRxLQHRzoH8AQD5J9nnP23hD1Glqvf+gzV6CXr0V9+5Pvq2HTrb22ntXJ+9Ru0H99e50tqnVwgqLHjbaZCfCg7dPvrY3mvfyT7s1c/GfJ1jR64/aFDyr2shUgFA4wJGjhxpmZmZrsafk5NjqampLq5t27YhTevPnz+3Zs2aVRC2/qoJPxh69+7tmuvVdRCJWAP+dC0XL160O3fuWM+ePWOeA/kDAPIn1Cn5q7n7ZYZw+av/PJzs7Gzbv3+/vyzhNm/e3H0eOnSonT59Om7Nf9iwYXb16lV/vQoMhw4dqlDzV+FhypQpceW/efNmmzp1qi1fvtyFWOdA/gCA/An0+UdpgYgkfqHas5r6xd27d51kvWb/LVu2+H3+KhSohcBrFQgKWwPxFKe+eDF79mzXdx/e579kyRL75ptv3GcN2gu2KgTl/+TJEzdAsF+/fv51RzsH8gcA5E9A/hGuI5r4vdq8+tU7depkaWlpbpCf+tcnT57smuxXrVpl3bp1c/G7d+92ze3hwtZ269evdwUJbTtu3Dh7+vSpi1OrQlZWlnXu3Nn10auAISZMmGA9evSwo0ePRmwJ0MBAvSXgEescyB8AkD8B+QeuI5b4q0p9+GEe5A8AyJ/QqORfk+JX/32wFQD5AwBAo6ah/7a/mu71wz/Lli1D/gAAAI1B/o0V5A8AAMgf+QMAACB/5A8AAMgfkD8AACB/QP4AAID8AfkDAEBjl/+lS5fsxx9/jLvdrFmzKnV8zfqn6Xyj/T6+fplP8Y8ePbILFy64n9eNhCbg0c8Ax4pL9LsE0c/46qeAFy5cWCHcvn27Svc01vfxttu6dSvyBwCA2pX/Tz/9FDKdbiT0e/vexDfJcv78efee/saNGyMed/Hixf5v53tTBEdi79697ieCY8Ul8l0iXV9+fn61pot3HbG+j7ddcEIj5A8AkCTBn4Ctys/BxpoFriHKPy8vz/1Cn6bhXbNmjavxamIcb057TZozffp0FxQvtP2KFSts7ty5rlAQ6xp27drlBBdpchwdQ9L25Kvj6Xf01Qqwbt06dy3z5s1z16IChGriseK875Ls9f3yyy8R43R81c51fB1rx44dftwff/xhP/zwgy1YsMAVYG7cuGGLFi0Kuafe99F31DEUr2v3CgTa7syZMxWOj/wBACoh7StXrlSb/KtyrJpEP3tbHfLXrHVCAisvL3efHz9+bDNmzPC3UdN1UVGR+6wZ8mbOnOma2oWazefMmeOuJxIqSEh22iaIZviTeNUdcOTIESdJCVDHkdi942v92rVrXeEjVpz3XSpzfRJ3ODq2ugMkZE/WkrfXFSDpe1P/6hwqCGhyIu86vO+jOF2zN7NgYWGh3wXy3XffuUmMVKAJHh/5A8BLkei+ffvso48+svT0dPviiy9CBKjZ0TQbm2ZP019vtrRoteTwGnmsYwcpLS210aNHW0ZGhvtt98GDB/sC0sxrqoXqp187dOhg27dvj1jzV4YrcfXt29dN7Tpp0iQ/Ey4oKHCzuWlKV30PHVvnadKkifurGm/wWO3bt7fr16/751DNrl27djHPUZPo/FWVv2QvYel+quYfXJ+bm+svq2DgCfDy5cuumT1IsHAQRPfBk77O4xUudCzJU4JcvXq1S2tNx6sWANXCw7sIVHNWTT5WnPddkr0+CV7XEuzrV2uBrkczDgZn9NNsf7pPN2/erNBVoEKCmvG96/C+j+6tCgPFxcX+s6upi7VdtOMjfwCodZo3b24TJ070BaaMUFOkinPnzrkpV9VU6WW8HTt2dP2micg/1rHD0SCwYAarGtOgQYPcZ00H683/XlZWZiNGjLAWLVpUOKcy5AEDBrjtVAOT5Pfs2VNh/vcNGza4qV0jfQdvWc3WQSGuXLnS1TijnaMmkTDUHF1V+R87dswOHDhgt27dcuJR87PXPK1lD9VgPTZv3uyaw4Oy1GDASNchSapmLiRk77mRwL2auWrpQrVhyV33NVzUGjz3888/x4zzvksy1yfRek314eh6JPMgug96dtViEX48fU9dm3cd3vfxWgY0sE8FVt0T795HOz7yB4Ba5y9/+Yv9/vvv/rKagD0BSshqpgyijPDLL79MSP6xjh2OMtAgaiZOSUlxn4cMGRIysEuFkKZNm1Y4p0Ts9V0LtTKosDFmzBg7ePBgyPHVEhBL/qqpqbXCQ3PTqyUg2jki1bKrI6gG6Um/qvJXIUoFIAkyWPPXvVBTvFDhyhO4UD+1+ruDBFtEgqjApuAVHFUo0v1RYUtowN/SpUvdZ/WFq/ldy8FnREydOtXV6GPFed8lmetTIXDnzp0R43Q9wf30rHoFBRWMvIKjV5v/6quvXIuGdx3e9wkO6FO8BK9jabtox0f+AFDrxBK4mrmfPHkSEqdMKy0tLeq+qampCR07Uq1x5MiRlpmZ6Wr8OTk5/rHatm0b0rSu/txmzZpVOKb+qgk/GHr37u2+hzLsRL5/cFnXohqrpNWzZ8+Y5wgnXNhVDbo/VZW/JyKvr9yrDasp3KuhqtClmnWwtUASD3af6HW9SKjQ4DV3a4Y+iVkFDdWEvUKb10ri9curxhw8n7qJdD1q7YgVp++iNE3m+lQI8VqtwtE9CT4jSnfvtT0V9tQq5Y0j0Pn0fHr3VPt530ctKd691Hqvu0OtE9GOj/wBoE7JXzX/8P5U1fwlRfHuu++GZGjRauSJyD87Ozsk05Zw1W0ghg4dGlKjinaeYcOG+YOyhIQggYTX/JVJT5kyJa781aSsmqa6K7xX36Kdo6Zq/urr9/qJqyJ/FeIkIqHmaXVrqOYpASlNvdq+5K1mc+8de+0n2XlvBWjbaGMc1KQfHGgnUQdf11PtV9evAkjwdT9dg5ZV01eLQby44HdJ5vrUjSNZh7/f792PIGqiV0HIk7gKIRK4ngO1IGjsgncdwe8j8WswoI6rbgtdc/B6Ix0f+QNAnZK/Mi7VbL2+Wwn4ww8/9LsC1G/uNemquVhifPPNNyslf9WevcxQtUYdy2v2l4i8Pn8VCtRCEKmFQaJQnFfTVG1OmXJ4n78kITEJDdoLyiJ4fcq0NUCwX79+TsKxzlEb8At/tY8KIF5rhoe6qIIDX6sK8geAOiV/oUxOItZAv27durnam4d+0Uyj8tWsrpH4yhRVWKiM/FVDVL+6BhiqW0HnUf+6Rkir5qUR1Tq/4lX4iHQebaf+WRUktO24ceP8WrNaFbKystxbC+qjVwFDTJgwwXr06OFn5uHXpwKO3hLwiHUO5N/w8Jr0ve4vtcbotUjvdT3kDwBQhwowDRHk/3LwflhIr0DqzYVIvxOA/AEAahH1MQdbAZA/1DeQPwBAEqjpXt0NqpUhf0D+AACA/AH5AwAA8gfkDwAAyB+QPwAAIH9A/gAAgPwB+QMAAPIH5A8AAMgfkD8AACB/QP4AAID8AfkDAADyR/4AAADIH/kDAAAgf+QPAADIH5A/AAAgf0D+AACA/AH5AwAA8gfkDwAAyB+QP9R3ztwm1IVA2hOq89lA/sgfAAEgf9Ie+QPyB0AAyJ97jvwB+QPyJyB/AvIH5A/In4D8CcgfkD8gfwLyJyB/QP6A/JMLx0ue2D++nmYfdO5m76d3tfc7fWjZ//iX/Vh4LmS7V/+aYu06dvFDWvt0y/z7UNt35kbUbbwwe+WmhOLfeLtNheubv3abtWnXPuQ8yL/2QqQ0CQ+fjRxrrd56x1/ed7o4JH3/1KRJyLLig8f98ytNLXf5hkqdG/kD8gfkn2Q4WfrM2nfpbl/NWGiny1+4dcduPrYlG/dYaus0O3z5XsyMePriNTZoxJiEM+tk4yfPWeauL3gdyL9uyf9o8UNXYOw/KNvytu5P+BjBda+93soVHg4UlSF/QP6A/Gs6jJ86y3p/8reIcQvX7bCp81fEzIiPXH9gb6e1qxH5j5owxf6j33/a8f8pjNDsX3flrwLalHl5lr//hH30yaeVkr8+z1qx0TIys5A/IH9A/jUdVKtenL+7UhI4duORjRz/rQvVKf9TZc8ta8hI69V/oPtMn3/dln96t57uWdBntQCE194Tlb/+Sv4qBCB/QP6A/GswtHgj1fX5e8urdhaG9M22bvtB1P58LXfo2iNk/2h9+l6zfbz4lqlvW48+/Z381RT887kS5F+H5b9612EbNnaiv5yzeLWN/fb7SstfBYdg8z/yB+QPyL+Gav7q348Ut/3IBfu3pv8eNQM/ceup6zYYOPS/qq3m3/R//8U1IXvjCd59vwPN/nVY/n2zPnMFRK8Q9177Tq4A540fSVb+CjPz8l2rD/IH5A/Iv4bCl9/Ntt7/+feIcUNGj3ejsGNl4BowqBp6TQ34+2LMBOs3cDDyr4PyV+08vXtGhfWfZo+ypZv2Vlr+Cj0/HuDeAEH+gPwB+dfgaP+vcxf5tbWDF2+7ZdXqVIuLJ4FWb7WuMfnrmj7s1c/+e3Iu8q9j8h/zdY4b7Be+fs3uX1zXTVXkX/BbqXv2ggVL5A/IH5B/Nb/nP/qr79xgrbYdOrvR+3p9T4O4YmXQwQFfet0rVp/+tIU/JBQf6Ry/XP3dvXaotw+Qf+0HpZl+0yEY3v2go6W0aGmFl+9G3Of1N98KGa+RrPwV9N5/sOUJ+QPyB+RPQP4E5A/IH5A/AfkTkD8gf0D+BORPQP6A/AH5E5A/AfkD8gfkT0D+BOQPyB8AAKoX5I/8AQAA+QPyBwAA5A/IHwAAkD8gfwAAQP6A/AEAAPkD8gcAAOQPyB8AAJA/IH8AAED+gPwBapU2bdpE/BxpuTLHrGs8fvyYNI+R5lVJ57qc7sgf+QNAgCtXrjQq+V+4cKHRFwCC6RNM/6qmc1WOVRs8f/4c+SN/gPgcPXrUhg8fbp07d3Z/tRzM+Pbt22cfffSRpaen2xdffBGS+cXat0uXLrZy5Urr1KmTvffeey5u9uzZbjkjI8PftrS01EaPHu3WaZ/BgwdbUVFRxGt98eKFbdu2zfr27WutW7e2SZMmuXXe+bZs2eKus3v37rZ+/XqXEXrf4969e26bJk2auL+//vpr3O8Y6XzRjlOV+1gTNb9ECgC1kb6x0iyZ+xLrOXn27JmtWbPGpXuHDh1s+/btEWv+sa6loKDABg4caF27dnXfVceO9ryI9u3b2/Xr1/1z6Llo165d1IJhcF2i964y6DqU/teuXSNzQ/4AkTl37pzLcM6cOeOWjx8/bh07drTz58+75ebNm9vEiRP9DHL58uU2duzYhPZt1aqVTZ482Z4+fWqnTp2yV1991RYsWODijh07ZllZWe7z+PHjLT8/37+mwsJCGzRoUMTr3bFjhw0YMMDu379vDx48cJn0nj17XFxqaqr985//tN9//91lgH/7299s8+bNFTLe8Iw51neMdb7gcapyH2tK/okUAGojfWPdw2TuS6znZNOmTfb555+7c5SVldmIESOsRYsWFdI82rVI7L169fKFuWHDBhs1alTMlqL58+dbbm6uv14ynz59ekLyT/TeJYuOd+nSJZf2+h8A5A8QNUPdvXt3yLpdu3bZl19+6T7/5S9/cTL1kEi8TCzevsrQSkpK/LhXXnnF7t696y+r5iUOHDgQcoyTJ09aSkpKxOtVZn327Fl/WbVETxZNmzb1RSVOnDhhQ4cOjSv/WN8x1vmCx6nKfQynvLy8ysGTf7wCQG2kb6x7mMx9ifWcDBkyxEnUQwUVPQ/haR7tWsaMGWMHDx4MOb5aAmLJX/dZrRUeffr08VsC4sk/0XuXzLNRXFzsp3ld75oA5A8vGTVTPnnyJGSdMuC0tLS4mVi8fcMzsGiZ6M2bN23kyJGWmZnpanI5OTmuFh8J7aMm02Do3bu3i3vttdf8GqTQ57Zt28aVf6zvGOt8wf2qch+j1dqrM6g2GO1+1nT6JnoP492XWM+J0jmY9uruadasWcLXou+qroNE7lFwWddy8eJFu3PnjvXs2TPmdwg+04neu8o8G7pPXncXIH+AqDX/vXv3VqjdKVOLlzknu2+05ezsbNu/f7+/XhmpmoMjMWzYMLt69WqI4A8dOuTX/FXbD9YME6n5x/qOsc4XXvOv7H18mTX/2kjfRO9hvPsS6zlROp8+fTpuzT/atYTX/CXPKVOmxP2e6laaOnWq665Q8Hj33XdDChPRridZ+cdKczXzq9kfkD9AXNSvq9qP11yuDPTDDz/0m3tjZc7J7httWTUviVqo6VMZdLRmfw3WUu1P/bVCg6TU9yrUx6u427dvuz5d1Q4j9fmr1hWsJcb6jrHOFzxOVe5jTZBon39tpG+se5jMfYn1nGigp9fnr0KBzhesace7lvA+/yVLltg333wT93lRy4gGCPbr1y+kj13jBTRuQGgMgq71zTffrLL8AfkDVBsaWazMSYO5unXr5gZPJSKHZPeNtqxakfpLNbhMTco6hvpmNSAqHNWmNIpfItD5xo0b59d2dLytW7e6Udga9b127dqQ0f4eEyZMsB49evgjqmN9x1jnCz9OVe5jTcg/0dH+NZ2+8dIs0fsS6znROVatWuWOr3gVUFRwSeZa1KqggXZ6s0HjALw++HjPi0SvtwSC6N7rbQR1J+hZ1HiFSNeD/AH5A1QRMsxQ+fBDPzwbgPwByOAbEYj//6PWn2CtGwD5AyB/aMCo6V7N7suWLeNmAPIHAAAA5A8AAADIHwAAAJA/AAAAIH8AAABA/gAAAID8oSEwa9asmMuxto+3bXWeFwAA+QO8JPnrN9ZrQv7B4wIAIH+AKvDHH3+4CVL0gygLFy60devWuUlJHj165JYnTpzo/mp62OCyN4e5JH358mVbsGCBmwwmvOaviWI0iYomTdHc695kKZEKBloXft7gecS8efNCJlPR9nPnznWfda68vDybOXOm7dmzJ2bBQlOy6jvr2vLz8/3CRbT74aF1x44dc99XE8To+vQb7lrWPt71JnM9AADIH2qV7du3Oyl7aOpTTY6TaM1/+vTptnHjRl/IwXjNva4Z9h4+fOgkreOePXs2pvzjnVdTsRYUFPjrJeKff/7ZTWqjSV70E7eadU3XVFRUFPE7T5s2zU1T63HkyBE3OVAi90PfV1Pe6udjNYe6JpgpLCx0ccXFxbZ69Wr3OZnrAQBA/lCrqNYeRELTXOWJyn/SpEl248aNiPHhcfqsWnZV5K9pWb2pYYVq1ip4SK63bt3y16sm7wk9HM3ZHvwdfM365h0/3v2Q7H///Xd/+dtvv3WFGw/V8kUy1wMAgPyhVtFc6JomdeXKla6G+9NPP9mMGTMSln9ubm7UeNWww5kzZ05U+Sd6Xl1reXm5k+7SpUv9eDXJB8Py5csjfudYBY9498OTe7zrTOZ6AACQP9QqqomrP99DQg1KO578Yy2H1/xViw7W/L3+f69VQNsnclyNLdi3b59rrlfwatrhgwLVZJ+s/KvrfiRzPQAAyB9qFdVGJWVPdJJWsJk7vKabaM3Xq8nreDqumtlVk9YgOKFBdV7fuprytd3333+f0HnU375o0SJbsWKFG0sgdFzV2NW/Lg4ePOjGByQr/3j3I1H5J3M9AADIH2oV1bjVb+6NXletWsLToDaxc+dON1Jfg9kiLceSoZq6NcBPo/G1z8mTJ/3avprtNZLei1Nfu7b3iHceFR68wXVCx9XxJe/Fixfbtm3bXCEhWfnHux+Jyj+Z6wEAiMb/BcRRmn4M+gkIAAAAAElFTkSuQmCC"/>
          <p:cNvSpPr>
            <a:spLocks noChangeAspect="1" noChangeArrowheads="1"/>
          </p:cNvSpPr>
          <p:nvPr userDrawn="1"/>
        </p:nvSpPr>
        <p:spPr bwMode="auto">
          <a:xfrm>
            <a:off x="155575" y="-1233488"/>
            <a:ext cx="4867275" cy="2571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12" name="Pentagon 11"/>
          <p:cNvSpPr/>
          <p:nvPr userDrawn="1"/>
        </p:nvSpPr>
        <p:spPr>
          <a:xfrm>
            <a:off x="88638" y="86887"/>
            <a:ext cx="3187962" cy="545841"/>
          </a:xfrm>
          <a:prstGeom prst="homePlate">
            <a:avLst/>
          </a:prstGeom>
          <a:solidFill>
            <a:srgbClr val="01244E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3200" dirty="0"/>
              <a:t>Guided Practice</a:t>
            </a:r>
          </a:p>
        </p:txBody>
      </p:sp>
      <p:sp>
        <p:nvSpPr>
          <p:cNvPr id="8" name="Content Placeholder 10"/>
          <p:cNvSpPr>
            <a:spLocks noGrp="1"/>
          </p:cNvSpPr>
          <p:nvPr>
            <p:ph sz="half" idx="1"/>
          </p:nvPr>
        </p:nvSpPr>
        <p:spPr>
          <a:xfrm>
            <a:off x="572414" y="1012384"/>
            <a:ext cx="11059862" cy="47352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437157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dependent Practi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190500" cap="flat" cmpd="sng">
            <a:gradFill>
              <a:gsLst>
                <a:gs pos="100000">
                  <a:srgbClr val="01244E"/>
                </a:gs>
                <a:gs pos="0">
                  <a:srgbClr val="94B5E0"/>
                </a:gs>
              </a:gsLst>
              <a:lin ang="5400000" scaled="0"/>
            </a:gra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88014" y="5747656"/>
            <a:ext cx="975044" cy="975044"/>
          </a:xfrm>
          <a:prstGeom prst="rect">
            <a:avLst/>
          </a:prstGeom>
        </p:spPr>
      </p:pic>
      <p:sp>
        <p:nvSpPr>
          <p:cNvPr id="11" name="AutoShape 2" descr="data:image/png;base64,iVBORw0KGgoAAAANSUhEUgAAAf8AAAEOCAYAAACHPx4CAAAxEUlEQVR42u2d93tV1b6v79+z+W0fOd69gyBoVDCCAqEIHIIUg4fg3ogQKYfLBs7GDRaKBAm9Q0B6KNKLEiAovRo6gZCEpnT43vMZ95nzzrWyahop7/s848mac8y25pgZ72hzjf915rZZfQwAAABQOf4X8gcAAED+yB8AAAD5I38AAADkj/wBAACQP/IHAACo5/J/4+02cSX82cix1uqtd/zlfaeLrV3HLn74U5MmIcuKDx73z680tdzlG5I+NwAAALwE+R8tfmjvd/rQ+g/Ktryt+xM+RnDda6+3coWHA0VlyB8AAKCuy3/ynGU2ZV6e5e8/YR998mml5K/Ps1ZstIzMLOQPAABQ1+Wf3q2nHbvxyH1WC0B47T1R+euv5K9CAPIHAACoo/JfveuwDRs70V/OWbzaxn77faXlr4JDsPkf+QMAANQx+ffN+sxat/3AH8j3XvtO1jL1bTtd/qJS8leYmZdvvfoPRP4AAAB1Tf6qnad3z6iw/tPsUbZ0095Ky1+h58cDbPbKTcgfAACgLsl/zNc5brBf+Po1u3+xHn36V0n+Bb+VuhYEvQWA/AEAAGpZ/q/+NcXS2qeHhHc/6GgpLVpa4eW7Efd5/c237OdzJZWWv4Le+9f7/8gfAACgluXPL/wBAAAgf+QPAACA/JE/AAAA8kf+AAAAyB/5AwAA1BH5cwsAAACQPwAAACB/AAAAQP4AAACA/AEAAAD5AwAAAPIHAAAA5A8AAADIHwAAAOqx/Nu0acOdBgAAQP4AAABQb+RfWlpqo0ePtoyMDOvSpYsNHjzYioqKXNyzZ89szZo11r17d+vQoYNt374d+QMAANR3+Y8fP97y8/P95cLCQhs0aJD7vGnTJvv888/t/v37VlZWZiNGjLAWLVpwpwEAAOqz/A8cOBCyfPLkSUtJSXGfhwwZYqdOnfLjjh8/bk2bNk342OXl5dUa7t27Z0+fPiWlAQAAqiL/mzdv2siRIy0zM9PV+HNyciw1NdXFtW3b1l68eOFv+/z5c2vWrJn7fPbsWddN4IXHjx9XOPZvv/1WI6GkpMRdCwAAAPKvBNnZ2bZ//35/+c6dO9a8eXP3eejQoXb69Ok6U/MvLi62CxcuuALAlStXSHEAAED+ldmpd+/erqlf3L1714YNG+Y3+2/ZssXv81ehQC0EXqvAy0LN/pcuXXIFAHUDAAAAIP8kUW2+T58+1qlTJ0tLS3OD/IYPH26TJ092o/1XrVpl3bp1c/G7d+92TfwvG0lf8r927RqpDgAAyL8xoP5+r/8fAAAA+TcSqir/M7frT2gMkB6kF4HnDJA/8kf+pAfphfwBkD/yRyakB+mF/AGQP/JHJqQH6YX8Afkjf2SDTEgP0gv5A/JH/sgGmZAeyB/5A/JH/pH/2d54u03cf8jPRo61Vm+94y/vO11s7Tp28cOfmjQJWVZ88Lh/fqWp5S7fkNS5G6tMSI/6lV7Hbjyy7H/8y97v9KF90LmbdfvoYxv1r8l27ObjhO7rq39N8dPpnffet7T26TZw6H9ZwW+lCe3jhe69MyPG6XiZfx9q+87ciLm/wuyVmxJ+Po4WP7Qh/+ef9n56V7dvz48H2PTFaxJ6nnjOAPnXA/nrn1wZW/9B2Za3dX/Cxwiue+31Vk5WB4rKyARIjwaTXsdLnljbDp0tZ/HqkPVT56+wjz751E7cehr3vkaKm7tqi6W2TrNDl+4k/YxEipOUB40Yk/AzFu/5UMFGhYoZS9f5cSqs/EffT0IKDcgfalz+s2bNqlMXVVPX8zLkP3nOMpsyL8/y959wGVplZKPPs1ZstIzMLDIB0qPBpNfYb793tepI9+vjTz+3f+XMrZSsFXKXrXctPNUh/yPXH9jbae0SfsbiPR9jvs6xTz77osJ+KqyoBSBeoYfnDJB/PZB/ereermlTn1XjDK8NJCob/VVmokyFTID0aAjppWb+ZZv3RbxfWt+jT/9Ky//wlfuuVaGq8tezMnL8ty4kI/9Yz4eeu+U//hy3ewr5Q43Kf+HChTZx4kTT3+vXr7uVmglv48aNbp3+alksXrzYTdbjMW/ePDt06JC/vHfvXjt69Kj98ccfboKfZcuWuWOsW7fOysrKQuR++fJlW7BggZsB8MSJE7ZkyRJ3vPPnz4fIX9MHa66ARYsW2cqVK+3WrVv1Rv6rdx22YWMn+stq3lRtp7KykaiCzYnIn/Soz+nVvNWbfi03UpdAy9S3Ky1/hTffeTfhPn+vEBIep+UOXXu464nX53/48r2Eno9Y3zvedXrXxHMG1V7zLy0tdVL2JHvjxg2bP3++W3/w4EE7fPiwW//w4UNfyB7a78GDB7Z9+3Y7deqUv/7q1au2du1af3n69OmuUKHJds6cOWPr16+3x48fu301SVBOTo6/rQoQXoFDk/IEj1PX5d836zNr3fYD/5/2vfadXIZ2uvxFpWSjMDMv33r1H4hsSI96n16xasCSsVoGqlLzVxpXteYvSY+fOssNIky25h/t+dAgv2jjTTS+4ODF29T8ofblL3EXFRVVkOaOHTuchPPy8tw6yV0FAdXYNWmOxK3CgFCtPohq71OnTvWXJ02a5AoVYsOGDS7eQ+sV77FmzRo3i+CLFy/ccrDloS7LX6X99O4ZFdZ/mj3Klm7aW2nZKKhfUCOLkT/pUZ/TK1rft0Lm34b4rTKVkf/3S9ZWW5//ydJnbhBfZeQf6fnQ984aMqLCfntOXnMFUpr94aXIf+7cuU7mQTRN7+zZs91ntQJoWTX327dvuyl7JXsJuqCgwG1z//59V4NXq4Bq6j/99JPNmDHDP15ubq7/ec6cOSHnkuS/++47f1ktAjquCh3qPqgv8tc/uAaXha9fs/sXvy+zsrLRyGDVWIMZEvInPepbemnU+7vvd6jwilvOolVuNLzX1J6srOet2erWV9dof4VWb7WutPzDn4/jGu3/QUfXKuBts/Xweeua0dfmrv4R+cPLq/lfuHChgjS95n3JXvFLly71m/R37drlJF9eXu7W5efn26VLl/z91UUwbdo0fzl4PtX8S0pKItb8VcgIylpjEryWh7oif/W/KaMKhnf/5x87pUVLK7x8N+I+r7/5lv18rqTSsnGjmZdvcO8TI3/Soz6nl0bSDxk93u+K0SA9LeuVzFhpqqDm8WC/eJt27Z1Us4aMtP3nb1VqnEC0OA0U9a4pWl/8tIU/JPx86HurZcL7znq7QS1QwS4o5A81Lv+ZM2f6K9S3r0F6Xp+/xKzmfK8rQIP/JGAN6PNq6mr695r8xfLly/2mfIlfrQTBZv+g/M+ePev3+WtbtRgEWwl0LXfv3vW7DzT4ry7Jn1/6qlsyIT1IL37hDyBB+e/cudMJ3BvV7432VxO/RvhrRH4QiVyj8j1++OEHV/sP1t5VQNAAQHUXaFCfjqe3AcLlr8KDugx0Hm2vQoaE76GWhRUrVrjChcQffGsA+SN/0oP0IvCcQSXl31hA/siE9CC9kD8A8kc2yIT0IL2QPyB/5I9skAnpgfyRPyB/5A8AAID8kT8AAADyR/4AAADIH/kDAAAgf+QPAACA/JE/AAAA8kf+AAAAyB/5AwAAIH/kDwAAgPyrJn/NLFgTtGnTJuJniE9NpEl1pQdpWb+fg5p8FoLLmtysc+fObrp0AORfB+VfXl7upjCuyQzmypUrPHVJcOHChWrP+KsrPZB/7VHX/zfDn4Xgsdq1a+dmLwVA/nVY/oqPl8mUlpba6NGjLSMjw7p06WKDBw92UxGLZ8+e2Zo1a6x79+7WoUMHV9qPVrsoKCiwgQMHWteuXW348OHuvMoktm3bZn379rXWrVvbpEmT/IxD+2qfTp06uSmSo23X0NIsXgGgOtIj1n0PTycdW+dp0qSJ+/vrr7+Sk9SC/Gvrf7M6ngUd6+HDhyFxZ8+eJSEB+ddl+cfLZMaPH2/5+fn+cmFhoQ0aNMh93rRpk33++ed2//59KysrsxEjRliLFi0qZDDKJHr16mXXrl1zyxs2bLBRo0bZjh07bMCAAW7/Bw8euAxmz549bpuWLVu65eLi4pjbNcQ0i1UAqI70iHY/o6UTNf+XI//a+N+sjmeBrj5A/nVQJMpIIoXr16/728TKZA4cOBCyfPLkSUtJSXGfhwwZYqdOnfLjjh8/bk2bNq2QEYwZM8YOHjwYchzVKpTRBGsIaj4cO3as+6zjnDhxwn2OtZ2Hah7Rvmt9CcH0iFYAqI70iHY/o6VTZTL1+p4WLzPU5v9mdTwL8eRf1/837927Z0+fPsWQyL9hyT+ZoH+CcG7evGkjR460zMxMV6vIycmx1NRUF9e2bduQ5vfnz59bs2bNKmQE6gdUM2Q4ilcTYTD07t3bxb3zzjsJbRepttRQwqVLl2okPaLdz2jpFJ6pSxbBfSMVUhpaWrzsUFP/m1V9FhKRf33531QhS/cJkH+DrvmrOS/44CsjiUR2drbt37/fX75z5441b97cfR46dKidPn066Zq//sGmTJliw4YNs6tXr/rrlVkdOnSoQiYSa7vGVvOvjvSIdj+jpRM1/9oNtfm/WR3PQn2v+atrUf9vutcMUkb+DUb+ifQrRstchGoBak4Ud+/edZmF17S4ZcsWv19RGY9qIV7NI5gRhPcfLlmyxL755hs30Ej7qK9R6DWh+fPnV8hEYm3XENMsVp9/daRHtPsZLZ2EBoMxirt2qM3/zep4FhpCn7+a/dXSFq2VBZB/g5N/rMzFqzH06dPHjbpPS0tzA4nUTzh58mTXLLhq1Srr1q2bi9+9e7drNoyUEaiGkpWV5d4BVp+iMivtv379epeJ6Rjjxo3z+96C+8barqGlWbzR/tWRHrHuZ6R0EhMmTLAePXrY0aNHyUlqSf618b9ZHc9CQxnwJ+nrvnsFHkD+DVb+8TIXqF1q4j3/IIzErj/yr+n/TZ6Fiqhrg19GbeDyP3O7/oSakn9NSgYqR02miTK2YM0PGudzwLNQtXwTkH+9lz80HtRcqx97WbZsGTeDZ4FngXwT+SN/AAAg30T+yB8AGjz0+ZNvIn/kDwCNDN5nJ99E/sgfABppzb99+/bu54Q99LqbNzNfY5hMi3wT+dsbb7eJK+LPRo61Vm+94y/vO11s7Tp28cOfmjQJWVZ88Lh/fqWp5S7fkNS5eYgBoKbkrx/0yc3N9devXLnSpk+f3mgm0yLfRP5x5X+0+KG93+lD6z8o2/K27k/4GMF1r73eyhUeDhSVIX8AeOny128KpKen++v1o0FqCUhkMi3kD41C/pPnLLMp8/Isf/8J++iTTyslf32etWKjZWRmIX+oVWbNmlWpuOrcB2qfaJMwBQf8aWKgixcvup8B7tmzpx8fbzIt5A+NQv7p3XrasRuP3Ge1AITX3hOVv/5K/ioEIH9A/vAya/5i8+bNNnXqVFu+fLkLIpHJtJA/NHj5r9512IaNnegv5yxebWO//b7S8lfBIdj8j/whWf744w83eYt+rGXhwoW2bt06Kysr8zPqEydOuMlY5s2bZ+fPn/dlHStOnDt3zvLy8mzmzJl+H2+8faB+y//JkyfWtWtX69evnz+pTWOZTIt8E/nHFHDfrM+sddsP/IF877XvZC1T37bT5S8qJX+FmXn51qv/QOQPlWL79u126tQpf1m1tLVr1/6/5/vMGTdZi5p4lXlrwhfN9R4vTs+LJoNRnISwceNGKyoqirkP1H/5i1GjRtnAgQP95cYymRb5JvKPKmDVztO7Z1RY/2n2KFu6aW+l5a/Q8+MBNnvlJuQPSXP58uWQZU0Eo6ZbsWHDhpCJYW7cuOFe1YoXJ9nfunXLj1Mf8NatW2PuA4D8oUHKf8zXOW6wX/j6Nbt/sR59+ldJ/gW/lboWBL0FgPwhGfQKlmrgejVLNf6ffvrJZsyY4eLmzJkTsq2a7b/77ru4cWrKVxdCMKgPONY+AMgf6rX8X/1riqW1Tw8J737Q0VJatLTCy3cj7vP6m2/Zz+dKKi1/Bb33r/f/kT8kQ35+vl26dMlffvjwoU2bNs2v3ZeUlESt+UeLU81ftf0g6k6ItQ8A8od6LX9+4Q/qE6qRe03xEr/E7TX76/Uur49ecWoh8FoFYsVpsJ+W1d8vDh486EZ4x9oHAPkD8kf+UEuo9q1R+QsWLHAjsTUoTwWAvXv3umb548eP2+LFi128Bu2pCV/Eizt58qQrWCheI74193usfQCQPyB/5A8AgPwB+SN/AADkD8gf+QMAIH+obfnzEAMAAPkm8uchBgBA/uSbyJ+HGACAfBOQPw8xAAD5JiB/HmIAAPJNQP48xAAA5JuA/HmIAQDINwH58xADAJBvAvLnIQYAIN+EWpZ/mzZteIgBAJA/NCb5X7lypUF8Uc3ExkMMAID8IYmaf2lpqY0ePdoyMjKsS5cuNnjwYDeNqUdBQYENHDjQunbtasOHD7eSkhI37ammQO3bt6+1bt3aJk2a5NZ5x9U+nTp1ctOuRtuuurh37557gK9du0aqAwAgf+SfiPzHjx9v+fn5/vrCwkIbNGiQ+/zrr79ar169fLFu2LDBRo0aZTt27LABAwbY/fv37cGDB65QsGfPHrdNy5Yt3XJxcXHM7aqDp0+f2qVLl9wDrEIAAAAgf+SfgPwPHDgQsv7kyZOWkpLiPo8ZM8YOHjwYEq9avSR+9uxZf526EMaOHes+N23a1E6cOOE+x9ouSHl5edJBhQvv4W0oXRgAAMgfakX+N2/etJEjR1pmZqar8efk5FhqaqqLa9eunT179izivuoiCIbevXu7uHfeeSeh7SI9hJUJun71+wMAAPJH/gnKPzs72/bv3++vv3PnjjVv3jxizV+SnTJlig0bNsyuXr3qr1c//qFDh0KOK2JtV9Wav5r51ewPAADIH5KUv2riauoXd+/edcL2mv3D+/yXLFli33zzjRvEp9YC9eOL2bNn2/z58yvIP9Z2AACA/OElyf/48ePWp08fNzo/LS3NNm3a5PrqJ0+e7OLVKpCVlWWdO3d2/fUqIKgrYP369a7g0K1bNxs3bpxfCw/KP9Z2AACA/OElyR8AAJA/NAL5q+9eg+8AAAD5QyOQv5rtu3fvbsuWLeMuAQAgf2gsNX8AAED+yB/5AwAA8gfkDwAAyB+QPwAAIH9A/gAAgPwB+QMAAPKHuij/WbNmxVwGAADkD8gfAACQP9RH+T969MgWLlxoEydOdH+vX7/uy//ixYvux380+U5+fr6b4S9YOLh8+bItWLDAzpw5Y8XFxbZx40Z3DP3Vsli8eHHIfvPmzQuZyW/v3r129OhRUggAAPnDy675T5s2zXbt2uUvHzlyxLZu3eovT58+3UleU+mWlpa6QsCtW7dc3I0bN1yBQes1BfDhw4fd+ocPH9qiRYts5cqV/nG0nzfLHwAAIH94ifKfMmWKPX782F/WjHzBbSZNmuQkL7Zv325FRUUVHqQdO3a4Wn9eXp5bd+rUKVcQ0FTAmk9A0ldhAAAAkD/UAflH6vMPrsvNzfU/z50718k8iAoLs2fPdp/VCqBltRTcvn3bdu/e7boMNH1wQUEBqQMAgPyhPsg/+Fk1/wsXLlR4kLzmfcle8UuXLnXLV69edV0Ka9eutfLyclIHAAD5w8uQ/8yZMystf/Xta6Cf1+dfUlLimvO9rgAN/lPT/5YtW9zyixcvXNM/Tf4AAMgfXqL8d+7c6YTsjdJPRv6e4NWsryZ+jfA/ffp0SPzUqVPt/Pnz/vIPP/wQMqAQAACQP9Sy/AEAAPkD8gcAAOQPyB8AAJA/IH8AAED+gPwBAAD5A/IHAADkD8gfAACQPyB/AABA/oD8AQAA+QPyBwAA5A/IHwAAkD8gfwAAQP7IHwAAAPkjfwAAAOSP/AEAAPkD8gcAAOQPyB8AAJA/IH8AAED+gPwBAAD5A/IHAADkD8gfAACQPyB/AABA/oD8AaB+ceY2oToD8gfkDwDIH/kjf0D+AID8kT/yB+QPAMgf+SN/5A8AgPyRP/JH/gAAyB/5I3/kDwDw8uX/6l9TrF3HLhXC7JWbXPyfX2lqucs3VNjvjbfb+J+Plzyxf3w9zT7o3M3eT+9q73f60LL/8S/7sfBc1H2iHe9o8UMbP3WWdc3o647X8+MBNmVeXtxjxDo28gfkDwDIPwlpvvZ6K2v11jt2oKgs4n4nS59Z+y7d7asZC+10+Qu37tjNx7Zk4x5LbZ1mhy/fS0r+/z0518Z++72duPXULWv/Tz77wuav3Yb8AfkDANSG/BU/a8VGy8jMirifaum9P/lbxH0XrtthU+evSEr+bdq1t2M3HoXEHbhQbsPGfYX8AfkDANSW/PVX8lchIHy9av2L83dX+VzBmn+/gYNt/U/H7FTZ84SPgfxfPm3atIn4uSrHqeqxkD8AIP8k+vy95npPqmr2Dzb/e+tbvJHq+vy9463aWRhynNZtP0hK/gqbDpy2QSPGuLEDPfr0t2Wb98W9Xq1H/olz8+bNGpX/lStXqk3+VTkW8gcA5F+Fmr/CzLx869V/YIWav/r3I+27/cgF+7em/570gL/g+v3nb1nWkJE25pvp1Pyr+TpKSkpiblNaWmqjR4+2jIwM69Kliw0ePNiKiopc3LNnz2zNmjXWvXt369Chg23fvj1izf/Fixe2bds269u3r7Vu3domTZrk1omCggIbOHCgde3a1YYPH+6OrfM0adLE/f31119DjtW+fXu7fv26f4579+5Zu3btYp4D+QMA8q+i/BU0+l5vAnjrv/xutvX+z79H3HfI6PHubYFk5K8R/rtPXg2JO3zlvhsLgPyr/zpiFQDGjx9v+fn5/nJhYaENGjTIfd60aZN9/vnndv/+fSsrK7MRI0ZYixYtKsh/x44dNmDAALfdgwcPnOT37NnjxN6rVy+7du2a227Dhg02atSoiDV/b3n+/PmWm5vrr1+5cqVNnz496jmQPwAg/2qSf8FvpdYy9W33FkBwtP/XuYv80f4HL952y32zPnPbJiN/FSwy/z7U715Ql8KwsRPtn1NmNij5P3z48KUG7zpiFQAOHDgQsnzy5ElLSUlxn4cMGWKnTp3y444fP25NmzatIGyJ+OzZs/56NeGPHTvWxowZYwcPHgw5vloCYsm/vLzc0tPT/fV9+vRxLQHRzoH8AQD5J9nnP23hD1Glqvf+gzV6CXr0V9+5Pvq2HTrb22ntXJ+9Ru0H99e50tqnVwgqLHjbaZCfCg7dPvrY3mvfyT7s1c/GfJ1jR64/aFDyr2shUgFA4wJGjhxpmZmZrsafk5NjqampLq5t27YhTevPnz+3Zs2aVRC2/qoJPxh69+7tmuvVdRCJWAP+dC0XL160O3fuWM+ePWOeA/kDAPIn1Cn5q7n7ZYZw+av/PJzs7Gzbv3+/vyzhNm/e3H0eOnSonT59Om7Nf9iwYXb16lV/vQoMhw4dqlDzV+FhypQpceW/efNmmzp1qi1fvtyFWOdA/gCA/An0+UdpgYgkfqHas5r6xd27d51kvWb/LVu2+H3+KhSohcBrFQgKWwPxFKe+eDF79mzXdx/e579kyRL75ptv3GcN2gu2KgTl/+TJEzdAsF+/fv51RzsH8gcA5E9A/hGuI5r4vdq8+tU7depkaWlpbpCf+tcnT57smuxXrVpl3bp1c/G7d+92ze3hwtZ269evdwUJbTtu3Dh7+vSpi1OrQlZWlnXu3Nn10auAISZMmGA9evSwo0ePRmwJ0MBAvSXgEescyB8AkD8B+QeuI5b4q0p9+GEe5A8AyJ/QqORfk+JX/32wFQD5AwBAo6ah/7a/mu71wz/Lli1D/gAAAI1B/o0V5A8AAMgf+QMAACB/5A8AAMgfkD8AACB/QP4AAID8AfkDAEBjl/+lS5fsxx9/jLvdrFmzKnV8zfqn6Xyj/T6+fplP8Y8ePbILFy64n9eNhCbg0c8Ax4pL9LsE0c/46qeAFy5cWCHcvn27Svc01vfxttu6dSvyBwCA2pX/Tz/9FDKdbiT0e/vexDfJcv78efee/saNGyMed/Hixf5v53tTBEdi79697ieCY8Ul8l0iXV9+fn61pot3HbG+j7ddcEIj5A8AkCTBn4Ctys/BxpoFriHKPy8vz/1Cn6bhXbNmjavxamIcb057TZozffp0FxQvtP2KFSts7ty5rlAQ6xp27drlBBdpchwdQ9L25Kvj6Xf01Qqwbt06dy3z5s1z16IChGriseK875Ls9f3yyy8R43R81c51fB1rx44dftwff/xhP/zwgy1YsMAVYG7cuGGLFi0Kuafe99F31DEUr2v3CgTa7syZMxWOj/wBACoh7StXrlSb/KtyrJpEP3tbHfLXrHVCAisvL3efHz9+bDNmzPC3UdN1UVGR+6wZ8mbOnOma2oWazefMmeOuJxIqSEh22iaIZviTeNUdcOTIESdJCVDHkdi942v92rVrXeEjVpz3XSpzfRJ3ODq2ugMkZE/WkrfXFSDpe1P/6hwqCGhyIu86vO+jOF2zN7NgYWGh3wXy3XffuUmMVKAJHh/5A8BLkei+ffvso48+svT0dPviiy9CBKjZ0TQbm2ZP019vtrRoteTwGnmsYwcpLS210aNHW0ZGhvtt98GDB/sC0sxrqoXqp187dOhg27dvj1jzV4YrcfXt29dN7Tpp0iQ/Ey4oKHCzuWlKV30PHVvnadKkifurGm/wWO3bt7fr16/751DNrl27djHPUZPo/FWVv2QvYel+quYfXJ+bm+svq2DgCfDy5cuumT1IsHAQRPfBk77O4xUudCzJU4JcvXq1S2tNx6sWANXCw7sIVHNWTT5WnPddkr0+CV7XEuzrV2uBrkczDgZn9NNsf7pPN2/erNBVoEKCmvG96/C+j+6tCgPFxcX+s6upi7VdtOMjfwCodZo3b24TJ070BaaMUFOkinPnzrkpV9VU6WW8HTt2dP2micg/1rHD0SCwYAarGtOgQYPcZ00H683/XlZWZiNGjLAWLVpUOKcy5AEDBrjtVAOT5Pfs2VNh/vcNGza4qV0jfQdvWc3WQSGuXLnS1TijnaMmkTDUHF1V+R87dswOHDhgt27dcuJR87PXPK1lD9VgPTZv3uyaw4Oy1GDASNchSapmLiRk77mRwL2auWrpQrVhyV33NVzUGjz3888/x4zzvksy1yfRek314eh6JPMgug96dtViEX48fU9dm3cd3vfxWgY0sE8FVt0T795HOz7yB4Ba5y9/+Yv9/vvv/rKagD0BSshqpgyijPDLL79MSP6xjh2OMtAgaiZOSUlxn4cMGRIysEuFkKZNm1Y4p0Ts9V0LtTKosDFmzBg7ePBgyPHVEhBL/qqpqbXCQ3PTqyUg2jki1bKrI6gG6Um/qvJXIUoFIAkyWPPXvVBTvFDhyhO4UD+1+ruDBFtEgqjApuAVHFUo0v1RYUtowN/SpUvdZ/WFq/ldy8FnREydOtXV6GPFed8lmetTIXDnzp0R43Q9wf30rHoFBRWMvIKjV5v/6quvXIuGdx3e9wkO6FO8BK9jabtox0f+AFDrxBK4mrmfPHkSEqdMKy0tLeq+qampCR07Uq1x5MiRlpmZ6Wr8OTk5/rHatm0b0rSu/txmzZpVOKb+qgk/GHr37u2+hzLsRL5/cFnXohqrpNWzZ8+Y5wgnXNhVDbo/VZW/JyKvr9yrDasp3KuhqtClmnWwtUASD3af6HW9SKjQ4DV3a4Y+iVkFDdWEvUKb10ri9curxhw8n7qJdD1q7YgVp++iNE3m+lQI8VqtwtE9CT4jSnfvtT0V9tQq5Y0j0Pn0fHr3VPt530ctKd691Hqvu0OtE9GOj/wBoE7JXzX/8P5U1fwlRfHuu++GZGjRauSJyD87Ozsk05Zw1W0ghg4dGlKjinaeYcOG+YOyhIQggYTX/JVJT5kyJa781aSsmqa6K7xX36Kdo6Zq/urr9/qJqyJ/FeIkIqHmaXVrqOYpASlNvdq+5K1mc+8de+0n2XlvBWjbaGMc1KQfHGgnUQdf11PtV9evAkjwdT9dg5ZV01eLQby44HdJ5vrUjSNZh7/f792PIGqiV0HIk7gKIRK4ngO1IGjsgncdwe8j8WswoI6rbgtdc/B6Ix0f+QNAnZK/Mi7VbL2+Wwn4ww8/9LsC1G/uNemquVhifPPNNyslf9WevcxQtUYdy2v2l4i8Pn8VCtRCEKmFQaJQnFfTVG1OmXJ4n78kITEJDdoLyiJ4fcq0NUCwX79+TsKxzlEb8At/tY8KIF5rhoe6qIIDX6sK8geAOiV/oUxOItZAv27durnam4d+0Uyj8tWsrpH4yhRVWKiM/FVDVL+6BhiqW0HnUf+6Rkir5qUR1Tq/4lX4iHQebaf+WRUktO24ceP8WrNaFbKystxbC+qjVwFDTJgwwXr06OFn5uHXpwKO3hLwiHUO5N/w8Jr0ve4vtcbotUjvdT3kDwBQhwowDRHk/3LwflhIr0DqzYVIvxOA/AEAahH1MQdbAZA/1DeQPwBAEqjpXt0NqpUhf0D+AACA/AH5AwAA8gfkDwAAyB+QPwAAIH9A/gAAgPwB+QMAAPIH5A8AAMgfkD8AACB/QP4AAID8AfkDAADyR/4AAADIH/kDAAAgf+QPAADIH5A/AAAgf0D+AACA/AH5AwAA8gfkDwAAyB+QP9R3ztwm1IVA2hOq89lA/sgfAAEgf9Ie+QPyB0AAyJ97jvwB+QPyJyB/AvIH5A/In4D8CcgfkD8gfwLyJyB/QP6A/JMLx0ue2D++nmYfdO5m76d3tfc7fWjZ//iX/Vh4LmS7V/+aYu06dvFDWvt0y/z7UNt35kbUbbwwe+WmhOLfeLtNheubv3abtWnXPuQ8yL/2QqQ0CQ+fjRxrrd56x1/ed7o4JH3/1KRJyLLig8f98ytNLXf5hkqdG/kD8gfkn2Q4WfrM2nfpbl/NWGiny1+4dcduPrYlG/dYaus0O3z5XsyMePriNTZoxJiEM+tk4yfPWeauL3gdyL9uyf9o8UNXYOw/KNvytu5P+BjBda+93soVHg4UlSF/QP6A/Gs6jJ86y3p/8reIcQvX7bCp81fEzIiPXH9gb6e1qxH5j5owxf6j33/a8f8pjNDsX3flrwLalHl5lr//hH30yaeVkr8+z1qx0TIys5A/IH9A/jUdVKtenL+7UhI4duORjRz/rQvVKf9TZc8ta8hI69V/oPtMn3/dln96t57uWdBntQCE194Tlb/+Sv4qBCB/QP6A/GswtHgj1fX5e8urdhaG9M22bvtB1P58LXfo2iNk/2h9+l6zfbz4lqlvW48+/Z381RT887kS5F+H5b9612EbNnaiv5yzeLWN/fb7SstfBYdg8z/yB+QPyL+Gav7q348Ut/3IBfu3pv8eNQM/ceup6zYYOPS/qq3m3/R//8U1IXvjCd59vwPN/nVY/n2zPnMFRK8Q9177Tq4A540fSVb+CjPz8l2rD/IH5A/Iv4bCl9/Ntt7/+feIcUNGj3ejsGNl4BowqBp6TQ34+2LMBOs3cDDyr4PyV+08vXtGhfWfZo+ypZv2Vlr+Cj0/HuDeAEH+gPwB+dfgaP+vcxf5tbWDF2+7ZdXqVIuLJ4FWb7WuMfnrmj7s1c/+e3Iu8q9j8h/zdY4b7Be+fs3uX1zXTVXkX/BbqXv2ggVL5A/IH5B/Nb/nP/qr79xgrbYdOrvR+3p9T4O4YmXQwQFfet0rVp/+tIU/JBQf6Ry/XP3dvXaotw+Qf+0HpZl+0yEY3v2go6W0aGmFl+9G3Of1N98KGa+RrPwV9N5/sOUJ+QPyB+RPQP4E5A/IH5A/AfkTkD8gf0D+BORPQP6A/AH5E5A/AfkD8gfkT0D+BOQPyB8AAKoX5I/8AQAA+QPyBwAA5A/IHwAAkD8gfwAAQP6A/AEAAPkD8gcAAOQPyB8AAJA/IH8AAED+gPwBapU2bdpE/BxpuTLHrGs8fvyYNI+R5lVJ57qc7sgf+QNAgCtXrjQq+V+4cKHRFwCC6RNM/6qmc1WOVRs8f/4c+SN/gPgcPXrUhg8fbp07d3Z/tRzM+Pbt22cfffSRpaen2xdffBGS+cXat0uXLrZy5Urr1KmTvffeey5u9uzZbjkjI8PftrS01EaPHu3WaZ/BgwdbUVFRxGt98eKFbdu2zfr27WutW7e2SZMmuXXe+bZs2eKus3v37rZ+/XqXEXrf4969e26bJk2auL+//vpr3O8Y6XzRjlOV+1gTNb9ECgC1kb6x0iyZ+xLrOXn27JmtWbPGpXuHDh1s+/btEWv+sa6loKDABg4caF27dnXfVceO9ryI9u3b2/Xr1/1z6Llo165d1IJhcF2i964y6DqU/teuXSNzQ/4AkTl37pzLcM6cOeOWjx8/bh07drTz58+75ebNm9vEiRP9DHL58uU2duzYhPZt1aqVTZ482Z4+fWqnTp2yV1991RYsWODijh07ZllZWe7z+PHjLT8/37+mwsJCGzRoUMTr3bFjhw0YMMDu379vDx48cJn0nj17XFxqaqr985//tN9//91lgH/7299s8+bNFTLe8Iw51neMdb7gcapyH2tK/okUAGojfWPdw2TuS6znZNOmTfb555+7c5SVldmIESOsRYsWFdI82rVI7L169fKFuWHDBhs1alTMlqL58+dbbm6uv14ynz59ekLyT/TeJYuOd+nSJZf2+h8A5A8QNUPdvXt3yLpdu3bZl19+6T7/5S9/cTL1kEi8TCzevsrQSkpK/LhXXnnF7t696y+r5iUOHDgQcoyTJ09aSkpKxOtVZn327Fl/WbVETxZNmzb1RSVOnDhhQ4cOjSv/WN8x1vmCx6nKfQynvLy8ysGTf7wCQG2kb6x7mMx9ifWcDBkyxEnUQwUVPQ/haR7tWsaMGWMHDx4MOb5aAmLJX/dZrRUeffr08VsC4sk/0XuXzLNRXFzsp3ld75oA5A8vGTVTPnnyJGSdMuC0tLS4mVi8fcMzsGiZ6M2bN23kyJGWmZnpanI5OTmuFh8J7aMm02Do3bu3i3vttdf8GqTQ57Zt28aVf6zvGOt8wf2qch+j1dqrM6g2GO1+1nT6JnoP492XWM+J0jmY9uruadasWcLXou+qroNE7lFwWddy8eJFu3PnjvXs2TPmdwg+04neu8o8G7pPXncXIH+AqDX/vXv3VqjdKVOLlzknu2+05ezsbNu/f7+/XhmpmoMjMWzYMLt69WqI4A8dOuTX/FXbD9YME6n5x/qOsc4XXvOv7H18mTX/2kjfRO9hvPsS6zlROp8+fTpuzT/atYTX/CXPKVOmxP2e6laaOnWq665Q8Hj33XdDChPRridZ+cdKczXzq9kfkD9AXNSvq9qP11yuDPTDDz/0m3tjZc7J7httWTUviVqo6VMZdLRmfw3WUu1P/bVCg6TU9yrUx6u427dvuz5d1Q4j9fmr1hWsJcb6jrHOFzxOVe5jTZBon39tpG+se5jMfYn1nGigp9fnr0KBzhesace7lvA+/yVLltg333wT93lRy4gGCPbr1y+kj13jBTRuQGgMgq71zTffrLL8AfkDVBsaWazMSYO5unXr5gZPJSKHZPeNtqxakfpLNbhMTco6hvpmNSAqHNWmNIpfItD5xo0b59d2dLytW7e6Udga9b127dqQ0f4eEyZMsB49evgjqmN9x1jnCz9OVe5jTcg/0dH+NZ2+8dIs0fsS6znROVatWuWOr3gVUFRwSeZa1KqggXZ6s0HjALw++HjPi0SvtwSC6N7rbQR1J+hZ1HiFSNeD/AH5A1QRMsxQ+fBDPzwbgPwByOAbEYj//6PWn2CtGwD5AyB/aMCo6V7N7suWLeNmAPIHAAAA5A8AAADIHwAAAJA/AAAAIH8AAABA/gAAAID8oSEwa9asmMuxto+3bXWeFwAA+QO8JPnrN9ZrQv7B4wIAIH+AKvDHH3+4CVL0gygLFy60devWuUlJHj165JYnTpzo/mp62OCyN4e5JH358mVbsGCBmwwmvOaviWI0iYomTdHc695kKZEKBloXft7gecS8efNCJlPR9nPnznWfda68vDybOXOm7dmzJ2bBQlOy6jvr2vLz8/3CRbT74aF1x44dc99XE8To+vQb7lrWPt71JnM9AADIH2qV7du3Oyl7aOpTTY6TaM1/+vTptnHjRl/IwXjNva4Z9h4+fOgkreOePXs2pvzjnVdTsRYUFPjrJeKff/7ZTWqjSV70E7eadU3XVFRUFPE7T5s2zU1T63HkyBE3OVAi90PfV1Pe6udjNYe6JpgpLCx0ccXFxbZ69Wr3OZnrAQBA/lCrqNYeRELTXOWJyn/SpEl248aNiPHhcfqsWnZV5K9pWb2pYYVq1ip4SK63bt3y16sm7wk9HM3ZHvwdfM365h0/3v2Q7H///Xd/+dtvv3WFGw/V8kUy1wMAgPyhVtFc6JomdeXKla6G+9NPP9mMGTMSln9ubm7UeNWww5kzZ05U+Sd6Xl1reXm5k+7SpUv9eDXJB8Py5csjfudYBY9498OTe7zrTOZ6AACQP9QqqomrP99DQg1KO578Yy2H1/xViw7W/L3+f69VQNsnclyNLdi3b59rrlfwatrhgwLVZJ+s/KvrfiRzPQAAyB9qFdVGJWVPdJJWsJk7vKabaM3Xq8nreDqumtlVk9YgOKFBdV7fuprytd3333+f0HnU375o0SJbsWKFG0sgdFzV2NW/Lg4ePOjGByQr/3j3I1H5J3M9AADIH2oV1bjVb+6NXletWsLToDaxc+dON1Jfg9kiLceSoZq6NcBPo/G1z8mTJ/3avprtNZLei1Nfu7b3iHceFR68wXVCx9XxJe/Fixfbtm3bXCEhWfnHux+Jyj+Z6wEAiMb/BcRRmn4M+gkIAAAAAElFTkSuQmCC"/>
          <p:cNvSpPr>
            <a:spLocks noChangeAspect="1" noChangeArrowheads="1"/>
          </p:cNvSpPr>
          <p:nvPr userDrawn="1"/>
        </p:nvSpPr>
        <p:spPr bwMode="auto">
          <a:xfrm>
            <a:off x="155575" y="-1233488"/>
            <a:ext cx="4867275" cy="2571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/>
          </a:p>
        </p:txBody>
      </p:sp>
      <p:sp>
        <p:nvSpPr>
          <p:cNvPr id="12" name="Pentagon 11"/>
          <p:cNvSpPr/>
          <p:nvPr userDrawn="1"/>
        </p:nvSpPr>
        <p:spPr>
          <a:xfrm>
            <a:off x="88637" y="86887"/>
            <a:ext cx="4026163" cy="545841"/>
          </a:xfrm>
          <a:prstGeom prst="homePlate">
            <a:avLst/>
          </a:prstGeom>
          <a:solidFill>
            <a:srgbClr val="01244E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3200" dirty="0"/>
              <a:t>Independent Practice</a:t>
            </a:r>
          </a:p>
        </p:txBody>
      </p:sp>
      <p:sp>
        <p:nvSpPr>
          <p:cNvPr id="8" name="Content Placeholder 10"/>
          <p:cNvSpPr>
            <a:spLocks noGrp="1"/>
          </p:cNvSpPr>
          <p:nvPr>
            <p:ph sz="half" idx="1"/>
          </p:nvPr>
        </p:nvSpPr>
        <p:spPr>
          <a:xfrm>
            <a:off x="572414" y="1012384"/>
            <a:ext cx="11059862" cy="47352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99903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264570-5939-43EF-9B7B-854F84FD3A97}" type="datetimeFigureOut">
              <a:rPr lang="en-AU" smtClean="0"/>
              <a:t>23/05/2022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0D8769-0E83-4683-82FB-4EA77C663467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597845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7" Type="http://schemas.openxmlformats.org/officeDocument/2006/relationships/image" Target="../media/image5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1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7.emf"/></Relationships>
</file>

<file path=ppt/slides/_rels/slide3.xml.rels><?xml version="1.0" encoding="UTF-8" standalone="yes"?>
<Relationships xmlns="http://schemas.openxmlformats.org/package/2006/relationships"><Relationship Id="rId26" Type="http://schemas.openxmlformats.org/officeDocument/2006/relationships/image" Target="../media/image11.png"/><Relationship Id="rId3" Type="http://schemas.openxmlformats.org/officeDocument/2006/relationships/customXml" Target="../ink/ink2.xml"/><Relationship Id="rId25" Type="http://schemas.openxmlformats.org/officeDocument/2006/relationships/image" Target="../media/image10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1.xml"/><Relationship Id="rId24" Type="http://schemas.openxmlformats.org/officeDocument/2006/relationships/image" Target="../media/image9.png"/><Relationship Id="rId23" Type="http://schemas.openxmlformats.org/officeDocument/2006/relationships/image" Target="../media/image8.png"/><Relationship Id="rId22" Type="http://schemas.openxmlformats.org/officeDocument/2006/relationships/image" Target="../media/image25.emf"/><Relationship Id="rId27" Type="http://schemas.openxmlformats.org/officeDocument/2006/relationships/image" Target="../media/image1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ustomXml" Target="../ink/ink3.xml"/><Relationship Id="rId7" Type="http://schemas.openxmlformats.org/officeDocument/2006/relationships/image" Target="../media/image16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1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25.e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image" Target="../media/image25.emf"/><Relationship Id="rId7" Type="http://schemas.openxmlformats.org/officeDocument/2006/relationships/image" Target="../media/image20.png"/><Relationship Id="rId2" Type="http://schemas.openxmlformats.org/officeDocument/2006/relationships/customXml" Target="../ink/ink4.xml"/><Relationship Id="rId1" Type="http://schemas.openxmlformats.org/officeDocument/2006/relationships/slideLayout" Target="../slideLayouts/slideLayout11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Relationship Id="rId9" Type="http://schemas.openxmlformats.org/officeDocument/2006/relationships/image" Target="../media/image22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emf"/><Relationship Id="rId13" Type="http://schemas.openxmlformats.org/officeDocument/2006/relationships/image" Target="../media/image28.png"/><Relationship Id="rId3" Type="http://schemas.openxmlformats.org/officeDocument/2006/relationships/customXml" Target="../ink/ink5.xml"/><Relationship Id="rId12" Type="http://schemas.openxmlformats.org/officeDocument/2006/relationships/image" Target="../media/image27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11.xml"/><Relationship Id="rId11" Type="http://schemas.openxmlformats.org/officeDocument/2006/relationships/image" Target="../media/image26.png"/><Relationship Id="rId10" Type="http://schemas.openxmlformats.org/officeDocument/2006/relationships/image" Target="../media/image25.png"/><Relationship Id="rId9" Type="http://schemas.openxmlformats.org/officeDocument/2006/relationships/image" Target="../media/image24.png"/><Relationship Id="rId14" Type="http://schemas.openxmlformats.org/officeDocument/2006/relationships/image" Target="../media/image29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png"/><Relationship Id="rId13" Type="http://schemas.openxmlformats.org/officeDocument/2006/relationships/image" Target="../media/image39.png"/><Relationship Id="rId18" Type="http://schemas.openxmlformats.org/officeDocument/2006/relationships/image" Target="../media/image44.png"/><Relationship Id="rId3" Type="http://schemas.openxmlformats.org/officeDocument/2006/relationships/customXml" Target="../ink/ink6.xml"/><Relationship Id="rId7" Type="http://schemas.openxmlformats.org/officeDocument/2006/relationships/image" Target="../media/image33.png"/><Relationship Id="rId12" Type="http://schemas.openxmlformats.org/officeDocument/2006/relationships/image" Target="../media/image38.png"/><Relationship Id="rId17" Type="http://schemas.openxmlformats.org/officeDocument/2006/relationships/image" Target="../media/image43.png"/><Relationship Id="rId2" Type="http://schemas.openxmlformats.org/officeDocument/2006/relationships/image" Target="../media/image30.png"/><Relationship Id="rId16" Type="http://schemas.openxmlformats.org/officeDocument/2006/relationships/image" Target="../media/image42.png"/><Relationship Id="rId1" Type="http://schemas.openxmlformats.org/officeDocument/2006/relationships/slideLayout" Target="../slideLayouts/slideLayout11.xml"/><Relationship Id="rId6" Type="http://schemas.openxmlformats.org/officeDocument/2006/relationships/image" Target="../media/image32.png"/><Relationship Id="rId11" Type="http://schemas.openxmlformats.org/officeDocument/2006/relationships/image" Target="../media/image37.png"/><Relationship Id="rId5" Type="http://schemas.openxmlformats.org/officeDocument/2006/relationships/image" Target="../media/image31.png"/><Relationship Id="rId15" Type="http://schemas.openxmlformats.org/officeDocument/2006/relationships/image" Target="../media/image41.png"/><Relationship Id="rId10" Type="http://schemas.openxmlformats.org/officeDocument/2006/relationships/image" Target="../media/image36.png"/><Relationship Id="rId19" Type="http://schemas.openxmlformats.org/officeDocument/2006/relationships/image" Target="../media/image45.png"/><Relationship Id="rId4" Type="http://schemas.openxmlformats.org/officeDocument/2006/relationships/image" Target="../media/image25.emf"/><Relationship Id="rId9" Type="http://schemas.openxmlformats.org/officeDocument/2006/relationships/image" Target="../media/image35.png"/><Relationship Id="rId14" Type="http://schemas.openxmlformats.org/officeDocument/2006/relationships/image" Target="../media/image40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>
            <a:extLst>
              <a:ext uri="{FF2B5EF4-FFF2-40B4-BE49-F238E27FC236}">
                <a16:creationId xmlns:a16="http://schemas.microsoft.com/office/drawing/2014/main" id="{046BE2BE-401B-43B6-9F59-E6AE635E14BD}"/>
              </a:ext>
            </a:extLst>
          </p:cNvPr>
          <p:cNvSpPr txBox="1"/>
          <p:nvPr/>
        </p:nvSpPr>
        <p:spPr>
          <a:xfrm>
            <a:off x="135903" y="854106"/>
            <a:ext cx="1123036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3200" b="1" dirty="0"/>
              <a:t>I will </a:t>
            </a:r>
            <a:r>
              <a:rPr lang="en-GB" sz="3200" b="1" dirty="0"/>
              <a:t>be able to solve problems involving probability and counting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E7845BC-DC72-44E1-BABF-6AFB4DC3022D}"/>
              </a:ext>
            </a:extLst>
          </p:cNvPr>
          <p:cNvSpPr txBox="1"/>
          <p:nvPr/>
        </p:nvSpPr>
        <p:spPr>
          <a:xfrm>
            <a:off x="135904" y="3284478"/>
            <a:ext cx="109732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b="1" dirty="0">
                <a:cs typeface="Arial" panose="020B0604020202020204" pitchFamily="34" charset="0"/>
              </a:rPr>
              <a:t>At the end of the lesson, I will be able to: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Solve problems involving probability and counting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9EBEE264-396E-4E54-8000-6F24F770F99A}"/>
              </a:ext>
            </a:extLst>
          </p:cNvPr>
          <p:cNvSpPr txBox="1"/>
          <p:nvPr/>
        </p:nvSpPr>
        <p:spPr>
          <a:xfrm>
            <a:off x="0" y="-6605"/>
            <a:ext cx="3424403" cy="584775"/>
          </a:xfrm>
          <a:prstGeom prst="homePlat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dirty="0"/>
              <a:t>Learning Objective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2ADA7AF8-1FC9-4807-B4FF-6DF092ABA010}"/>
              </a:ext>
            </a:extLst>
          </p:cNvPr>
          <p:cNvSpPr txBox="1"/>
          <p:nvPr/>
        </p:nvSpPr>
        <p:spPr>
          <a:xfrm>
            <a:off x="0" y="2619198"/>
            <a:ext cx="2916437" cy="584775"/>
          </a:xfrm>
          <a:prstGeom prst="homePlat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dirty="0"/>
              <a:t>Success Criteria</a:t>
            </a:r>
          </a:p>
        </p:txBody>
      </p:sp>
    </p:spTree>
    <p:extLst>
      <p:ext uri="{BB962C8B-B14F-4D97-AF65-F5344CB8AC3E}">
        <p14:creationId xmlns:p14="http://schemas.microsoft.com/office/powerpoint/2010/main" val="20138674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Box 19">
            <a:extLst>
              <a:ext uri="{FF2B5EF4-FFF2-40B4-BE49-F238E27FC236}">
                <a16:creationId xmlns:a16="http://schemas.microsoft.com/office/drawing/2014/main" id="{9EBEE264-396E-4E54-8000-6F24F770F99A}"/>
              </a:ext>
            </a:extLst>
          </p:cNvPr>
          <p:cNvSpPr txBox="1"/>
          <p:nvPr/>
        </p:nvSpPr>
        <p:spPr>
          <a:xfrm>
            <a:off x="0" y="-6605"/>
            <a:ext cx="2945880" cy="584775"/>
          </a:xfrm>
          <a:prstGeom prst="homePlat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dirty="0"/>
              <a:t>Guided Practice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65" name="Ink 64"/>
              <p14:cNvContentPartPr/>
              <p14:nvPr/>
            </p14:nvContentPartPr>
            <p14:xfrm>
              <a:off x="4472400" y="332673"/>
              <a:ext cx="360" cy="360"/>
            </p14:xfrm>
          </p:contentPart>
        </mc:Choice>
        <mc:Fallback xmlns="">
          <p:pic>
            <p:nvPicPr>
              <p:cNvPr id="65" name="Ink 64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455480" y="315753"/>
                <a:ext cx="34200" cy="34200"/>
              </a:xfrm>
              <a:prstGeom prst="rect">
                <a:avLst/>
              </a:prstGeom>
            </p:spPr>
          </p:pic>
        </mc:Fallback>
      </mc:AlternateContent>
      <p:sp>
        <p:nvSpPr>
          <p:cNvPr id="14" name="TextBox 13">
            <a:extLst>
              <a:ext uri="{FF2B5EF4-FFF2-40B4-BE49-F238E27FC236}">
                <a16:creationId xmlns:a16="http://schemas.microsoft.com/office/drawing/2014/main" id="{9C3EDFFC-E457-456D-9C1F-B14F233A4199}"/>
              </a:ext>
            </a:extLst>
          </p:cNvPr>
          <p:cNvSpPr txBox="1"/>
          <p:nvPr/>
        </p:nvSpPr>
        <p:spPr>
          <a:xfrm>
            <a:off x="225407" y="668134"/>
            <a:ext cx="1136849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Four letter ‘words’ are to be made by arranging letters of the word SPECIAL. </a:t>
            </a:r>
          </a:p>
          <a:p>
            <a:r>
              <a:rPr lang="en-US" sz="2400" dirty="0"/>
              <a:t>What is the probability that the ‘word’ will start with a vowel?	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8C3214C1-2FBC-399C-9807-F358D051A403}"/>
                  </a:ext>
                </a:extLst>
              </p:cNvPr>
              <p:cNvSpPr txBox="1"/>
              <p:nvPr/>
            </p:nvSpPr>
            <p:spPr>
              <a:xfrm>
                <a:off x="784960" y="1668912"/>
                <a:ext cx="5639499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/>
                  <a:t>Total Number of possible outcomes: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AU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sPre>
                          <m:sPrePr>
                            <m:ctrlPr>
                              <a:rPr lang="en-US" sz="2000" i="1" smtClean="0">
                                <a:latin typeface="Cambria Math" panose="02040503050406030204" pitchFamily="18" charset="0"/>
                              </a:rPr>
                            </m:ctrlPr>
                          </m:sPrePr>
                          <m:sub>
                            <m:r>
                              <a:rPr lang="en-AU" sz="2000" b="0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</m:sub>
                          <m:sup>
                            <m:r>
                              <a:rPr lang="en-AU" sz="2000" b="0" i="1" smtClean="0">
                                <a:latin typeface="Cambria Math" panose="02040503050406030204" pitchFamily="18" charset="0"/>
                              </a:rPr>
                              <m:t>7</m:t>
                            </m:r>
                          </m:sup>
                          <m:e>
                            <m:r>
                              <a:rPr lang="en-AU" sz="2000" b="0" i="1" smtClean="0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</m:sPre>
                      </m:e>
                      <m:sub>
                        <m:r>
                          <a:rPr lang="en-AU" sz="20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b>
                    </m:sSub>
                    <m:r>
                      <a:rPr lang="en-AU" sz="2000" b="0" i="1" smtClean="0">
                        <a:latin typeface="Cambria Math" panose="02040503050406030204" pitchFamily="18" charset="0"/>
                      </a:rPr>
                      <m:t>=840</m:t>
                    </m:r>
                  </m:oMath>
                </a14:m>
                <a:endParaRPr lang="en-US" sz="2000" dirty="0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8C3214C1-2FBC-399C-9807-F358D051A40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4960" y="1668912"/>
                <a:ext cx="5639499" cy="400110"/>
              </a:xfrm>
              <a:prstGeom prst="rect">
                <a:avLst/>
              </a:prstGeom>
              <a:blipFill>
                <a:blip r:embed="rId5"/>
                <a:stretch>
                  <a:fillRect l="-1189" t="-9231" b="-27692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CDA1B65E-2723-4474-0DE3-3BE20A49D73D}"/>
                  </a:ext>
                </a:extLst>
              </p:cNvPr>
              <p:cNvSpPr txBox="1"/>
              <p:nvPr/>
            </p:nvSpPr>
            <p:spPr>
              <a:xfrm>
                <a:off x="784960" y="2083993"/>
                <a:ext cx="5639499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/>
                  <a:t>Number of vowels: </a:t>
                </a:r>
                <a14:m>
                  <m:oMath xmlns:m="http://schemas.openxmlformats.org/officeDocument/2006/math">
                    <m:r>
                      <a:rPr lang="en-AU" sz="2000" b="0" i="1" smtClean="0">
                        <a:latin typeface="Cambria Math" panose="02040503050406030204" pitchFamily="18" charset="0"/>
                      </a:rPr>
                      <m:t>3</m:t>
                    </m:r>
                  </m:oMath>
                </a14:m>
                <a:endParaRPr lang="en-US" sz="2000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CDA1B65E-2723-4474-0DE3-3BE20A49D73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4960" y="2083993"/>
                <a:ext cx="5639499" cy="400110"/>
              </a:xfrm>
              <a:prstGeom prst="rect">
                <a:avLst/>
              </a:prstGeom>
              <a:blipFill>
                <a:blip r:embed="rId6"/>
                <a:stretch>
                  <a:fillRect l="-1189" t="-9231" b="-27692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90952405-FC48-5C4D-5549-ACC9D729F7BA}"/>
                  </a:ext>
                </a:extLst>
              </p:cNvPr>
              <p:cNvSpPr txBox="1"/>
              <p:nvPr/>
            </p:nvSpPr>
            <p:spPr>
              <a:xfrm>
                <a:off x="784960" y="2565851"/>
                <a:ext cx="7737185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/>
                  <a:t>Number of arrangement with word starting with vowel: </a:t>
                </a:r>
                <a14:m>
                  <m:oMath xmlns:m="http://schemas.openxmlformats.org/officeDocument/2006/math">
                    <m:r>
                      <a:rPr lang="en-AU" sz="2000" b="0" i="1" smtClean="0">
                        <a:latin typeface="Cambria Math" panose="02040503050406030204" pitchFamily="18" charset="0"/>
                      </a:rPr>
                      <m:t>3×</m:t>
                    </m:r>
                    <m:sSub>
                      <m:sSubPr>
                        <m:ctrlPr>
                          <a:rPr lang="en-AU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sPre>
                          <m:sPrePr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sPrePr>
                          <m:sub>
                            <m:r>
                              <a:rPr lang="en-AU" sz="2000" i="1">
                                <a:latin typeface="Cambria Math" panose="02040503050406030204" pitchFamily="18" charset="0"/>
                              </a:rPr>
                              <m:t> </m:t>
                            </m:r>
                          </m:sub>
                          <m:sup>
                            <m:r>
                              <a:rPr lang="en-AU" sz="2000" b="0" i="1" smtClean="0">
                                <a:latin typeface="Cambria Math" panose="02040503050406030204" pitchFamily="18" charset="0"/>
                              </a:rPr>
                              <m:t>6</m:t>
                            </m:r>
                          </m:sup>
                          <m:e>
                            <m:r>
                              <a:rPr lang="en-AU" sz="2000" i="1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</m:sPre>
                      </m:e>
                      <m:sub>
                        <m:r>
                          <a:rPr lang="en-AU" sz="20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AU" sz="2000" b="0" i="1" smtClean="0">
                        <a:latin typeface="Cambria Math" panose="02040503050406030204" pitchFamily="18" charset="0"/>
                      </a:rPr>
                      <m:t>=360</m:t>
                    </m:r>
                  </m:oMath>
                </a14:m>
                <a:endParaRPr lang="en-US" sz="2000" dirty="0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90952405-FC48-5C4D-5549-ACC9D729F7B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4960" y="2565851"/>
                <a:ext cx="7737185" cy="400110"/>
              </a:xfrm>
              <a:prstGeom prst="rect">
                <a:avLst/>
              </a:prstGeom>
              <a:blipFill>
                <a:blip r:embed="rId7"/>
                <a:stretch>
                  <a:fillRect l="-867" t="-9091" b="-25758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3DEDC9E6-A483-E825-9AFB-16B144F35EB2}"/>
                  </a:ext>
                </a:extLst>
              </p:cNvPr>
              <p:cNvSpPr txBox="1"/>
              <p:nvPr/>
            </p:nvSpPr>
            <p:spPr>
              <a:xfrm>
                <a:off x="784959" y="3143198"/>
                <a:ext cx="7737185" cy="5296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/>
                  <a:t>Probability of word starting with vowel: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sz="2000" b="0" i="1" smtClean="0">
                            <a:latin typeface="Cambria Math" panose="02040503050406030204" pitchFamily="18" charset="0"/>
                          </a:rPr>
                          <m:t>360</m:t>
                        </m:r>
                      </m:num>
                      <m:den>
                        <m:r>
                          <a:rPr lang="en-AU" sz="2000" b="0" i="1" smtClean="0">
                            <a:latin typeface="Cambria Math" panose="02040503050406030204" pitchFamily="18" charset="0"/>
                          </a:rPr>
                          <m:t>840</m:t>
                        </m:r>
                      </m:den>
                    </m:f>
                    <m:r>
                      <a:rPr lang="en-AU" sz="20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AU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sz="20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AU" sz="2000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den>
                    </m:f>
                  </m:oMath>
                </a14:m>
                <a:endParaRPr lang="en-US" sz="2000" dirty="0"/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3DEDC9E6-A483-E825-9AFB-16B144F35EB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4959" y="3143198"/>
                <a:ext cx="7737185" cy="529697"/>
              </a:xfrm>
              <a:prstGeom prst="rect">
                <a:avLst/>
              </a:prstGeom>
              <a:blipFill>
                <a:blip r:embed="rId8"/>
                <a:stretch>
                  <a:fillRect l="-867" b="-8046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56134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/>
      <p:bldP spid="1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Box 19">
            <a:extLst>
              <a:ext uri="{FF2B5EF4-FFF2-40B4-BE49-F238E27FC236}">
                <a16:creationId xmlns:a16="http://schemas.microsoft.com/office/drawing/2014/main" id="{9EBEE264-396E-4E54-8000-6F24F770F99A}"/>
              </a:ext>
            </a:extLst>
          </p:cNvPr>
          <p:cNvSpPr txBox="1"/>
          <p:nvPr/>
        </p:nvSpPr>
        <p:spPr>
          <a:xfrm>
            <a:off x="0" y="-6605"/>
            <a:ext cx="2945880" cy="584775"/>
          </a:xfrm>
          <a:prstGeom prst="homePlat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dirty="0"/>
              <a:t>Guided Practice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9973" y="162555"/>
            <a:ext cx="9059539" cy="1276528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159" name="Ink 158"/>
              <p14:cNvContentPartPr/>
              <p14:nvPr/>
            </p14:nvContentPartPr>
            <p14:xfrm>
              <a:off x="4472400" y="332673"/>
              <a:ext cx="421" cy="180"/>
            </p14:xfrm>
          </p:contentPart>
        </mc:Choice>
        <mc:Fallback xmlns="">
          <p:pic>
            <p:nvPicPr>
              <p:cNvPr id="159" name="Ink 158"/>
              <p:cNvPicPr/>
              <p:nvPr/>
            </p:nvPicPr>
            <p:blipFill>
              <a:blip r:embed="rId22"/>
              <a:stretch>
                <a:fillRect/>
              </a:stretch>
            </p:blipFill>
            <p:spPr>
              <a:xfrm>
                <a:off x="4452613" y="324213"/>
                <a:ext cx="39995" cy="171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CA16C72E-6667-6770-1297-DC9F1A4F05CD}"/>
                  </a:ext>
                </a:extLst>
              </p:cNvPr>
              <p:cNvSpPr txBox="1"/>
              <p:nvPr/>
            </p:nvSpPr>
            <p:spPr>
              <a:xfrm>
                <a:off x="153901" y="2402038"/>
                <a:ext cx="5324894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457200" indent="-457200">
                  <a:buAutoNum type="alphaLcParenR"/>
                </a:pPr>
                <a:r>
                  <a:rPr lang="en-US" sz="2000" dirty="0"/>
                  <a:t>Total Number of possible outcomes:</a:t>
                </a:r>
              </a:p>
              <a:p>
                <a:pPr algn="ctr"/>
                <a:r>
                  <a:rPr lang="en-US" sz="2000" dirty="0"/>
                  <a:t> </a:t>
                </a:r>
                <a14:m>
                  <m:oMath xmlns:m="http://schemas.openxmlformats.org/officeDocument/2006/math">
                    <m:r>
                      <a:rPr lang="en-AU" sz="2000" b="0" i="1" smtClean="0">
                        <a:latin typeface="Cambria Math" panose="02040503050406030204" pitchFamily="18" charset="0"/>
                      </a:rPr>
                      <m:t>6×5×4×3=360</m:t>
                    </m:r>
                  </m:oMath>
                </a14:m>
                <a:endParaRPr lang="en-US" sz="2000" dirty="0"/>
              </a:p>
            </p:txBody>
          </p:sp>
        </mc:Choice>
        <mc:Fallback xmlns="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CA16C72E-6667-6770-1297-DC9F1A4F05C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901" y="2402038"/>
                <a:ext cx="5324894" cy="707886"/>
              </a:xfrm>
              <a:prstGeom prst="rect">
                <a:avLst/>
              </a:prstGeom>
              <a:blipFill>
                <a:blip r:embed="rId23"/>
                <a:stretch>
                  <a:fillRect l="-1259" t="-6034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" name="Group 3">
            <a:extLst>
              <a:ext uri="{FF2B5EF4-FFF2-40B4-BE49-F238E27FC236}">
                <a16:creationId xmlns:a16="http://schemas.microsoft.com/office/drawing/2014/main" id="{6E11AF07-60C4-047D-E77F-CEA0E7E39B8E}"/>
              </a:ext>
            </a:extLst>
          </p:cNvPr>
          <p:cNvGrpSpPr/>
          <p:nvPr/>
        </p:nvGrpSpPr>
        <p:grpSpPr>
          <a:xfrm>
            <a:off x="3602516" y="1580624"/>
            <a:ext cx="3676148" cy="684784"/>
            <a:chOff x="7890164" y="5854561"/>
            <a:chExt cx="3676148" cy="684784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E7F99B2D-BADA-C464-FCFF-439CEBF79343}"/>
                </a:ext>
              </a:extLst>
            </p:cNvPr>
            <p:cNvSpPr/>
            <p:nvPr/>
          </p:nvSpPr>
          <p:spPr>
            <a:xfrm>
              <a:off x="7890164" y="5854561"/>
              <a:ext cx="804737" cy="68478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188F4F27-9B4F-2F48-2F98-BDB449369B9C}"/>
                </a:ext>
              </a:extLst>
            </p:cNvPr>
            <p:cNvSpPr/>
            <p:nvPr/>
          </p:nvSpPr>
          <p:spPr>
            <a:xfrm>
              <a:off x="8847301" y="5854561"/>
              <a:ext cx="804737" cy="68478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6389B850-051C-4892-BEF5-E11A353FD035}"/>
                </a:ext>
              </a:extLst>
            </p:cNvPr>
            <p:cNvSpPr/>
            <p:nvPr/>
          </p:nvSpPr>
          <p:spPr>
            <a:xfrm>
              <a:off x="9804438" y="5854561"/>
              <a:ext cx="804737" cy="68478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8F92A4BC-0D9E-A0AB-9D93-9483F7D09177}"/>
                </a:ext>
              </a:extLst>
            </p:cNvPr>
            <p:cNvSpPr/>
            <p:nvPr/>
          </p:nvSpPr>
          <p:spPr>
            <a:xfrm>
              <a:off x="10761575" y="5854561"/>
              <a:ext cx="804737" cy="68478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</p:grpSp>
      <p:sp>
        <p:nvSpPr>
          <p:cNvPr id="30" name="Rectangle 29">
            <a:extLst>
              <a:ext uri="{FF2B5EF4-FFF2-40B4-BE49-F238E27FC236}">
                <a16:creationId xmlns:a16="http://schemas.microsoft.com/office/drawing/2014/main" id="{DAA1D0C3-0D28-34E4-4646-AF0DE93BEF90}"/>
              </a:ext>
            </a:extLst>
          </p:cNvPr>
          <p:cNvSpPr/>
          <p:nvPr/>
        </p:nvSpPr>
        <p:spPr>
          <a:xfrm>
            <a:off x="6480706" y="1575713"/>
            <a:ext cx="804737" cy="684784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AU" dirty="0"/>
              <a:t>2, 4, 6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94DAC829-4E31-D3DF-27A4-541402D7F6CC}"/>
                  </a:ext>
                </a:extLst>
              </p:cNvPr>
              <p:cNvSpPr txBox="1"/>
              <p:nvPr/>
            </p:nvSpPr>
            <p:spPr>
              <a:xfrm>
                <a:off x="498763" y="3138269"/>
                <a:ext cx="3089563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dirty="0"/>
                  <a:t> </a:t>
                </a:r>
                <a14:m>
                  <m:oMath xmlns:m="http://schemas.openxmlformats.org/officeDocument/2006/math">
                    <m:r>
                      <a:rPr lang="en-AU" sz="2000" b="0" i="1" smtClean="0">
                        <a:latin typeface="Cambria Math" panose="02040503050406030204" pitchFamily="18" charset="0"/>
                      </a:rPr>
                      <m:t>5×4×3×3=180</m:t>
                    </m:r>
                  </m:oMath>
                </a14:m>
                <a:endParaRPr lang="en-US" sz="2000" dirty="0"/>
              </a:p>
            </p:txBody>
          </p:sp>
        </mc:Choice>
        <mc:Fallback xmlns="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94DAC829-4E31-D3DF-27A4-541402D7F6C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8763" y="3138269"/>
                <a:ext cx="3089563" cy="400110"/>
              </a:xfrm>
              <a:prstGeom prst="rect">
                <a:avLst/>
              </a:prstGeom>
              <a:blipFill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A7290B54-8B11-EA8B-D374-451999DA8E71}"/>
                  </a:ext>
                </a:extLst>
              </p:cNvPr>
              <p:cNvSpPr txBox="1"/>
              <p:nvPr/>
            </p:nvSpPr>
            <p:spPr>
              <a:xfrm>
                <a:off x="919477" y="3656193"/>
                <a:ext cx="3089563" cy="6169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𝑒𝑣𝑒𝑛</m:t>
                        </m:r>
                      </m:e>
                    </m:d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180</m:t>
                        </m:r>
                      </m:num>
                      <m:den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360</m:t>
                        </m:r>
                      </m:den>
                    </m:f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A7290B54-8B11-EA8B-D374-451999DA8E7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9477" y="3656193"/>
                <a:ext cx="3089563" cy="616964"/>
              </a:xfrm>
              <a:prstGeom prst="rect">
                <a:avLst/>
              </a:prstGeom>
              <a:blipFill>
                <a:blip r:embed="rId2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Rectangle 38">
            <a:extLst>
              <a:ext uri="{FF2B5EF4-FFF2-40B4-BE49-F238E27FC236}">
                <a16:creationId xmlns:a16="http://schemas.microsoft.com/office/drawing/2014/main" id="{C93D7CAB-8151-79C0-6420-B7F054C20DE9}"/>
              </a:ext>
            </a:extLst>
          </p:cNvPr>
          <p:cNvSpPr/>
          <p:nvPr/>
        </p:nvSpPr>
        <p:spPr>
          <a:xfrm>
            <a:off x="6504904" y="1585535"/>
            <a:ext cx="804737" cy="684784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AU" dirty="0"/>
              <a:t>1, 3, 5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44EF781C-4920-AF16-433E-D5E87BC2AE5B}"/>
                  </a:ext>
                </a:extLst>
              </p:cNvPr>
              <p:cNvSpPr txBox="1"/>
              <p:nvPr/>
            </p:nvSpPr>
            <p:spPr>
              <a:xfrm>
                <a:off x="6827934" y="2459932"/>
                <a:ext cx="3089563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000" dirty="0"/>
                  <a:t>b) </a:t>
                </a:r>
                <a14:m>
                  <m:oMath xmlns:m="http://schemas.openxmlformats.org/officeDocument/2006/math">
                    <m:r>
                      <a:rPr lang="en-AU" sz="2000" b="0" i="1" smtClean="0">
                        <a:latin typeface="Cambria Math" panose="02040503050406030204" pitchFamily="18" charset="0"/>
                      </a:rPr>
                      <m:t>5×4×3×3=180</m:t>
                    </m:r>
                  </m:oMath>
                </a14:m>
                <a:endParaRPr lang="en-US" sz="2000" dirty="0"/>
              </a:p>
            </p:txBody>
          </p:sp>
        </mc:Choice>
        <mc:Fallback xmlns="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44EF781C-4920-AF16-433E-D5E87BC2AE5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27934" y="2459932"/>
                <a:ext cx="3089563" cy="400110"/>
              </a:xfrm>
              <a:prstGeom prst="rect">
                <a:avLst/>
              </a:prstGeom>
              <a:blipFill>
                <a:blip r:embed="rId26"/>
                <a:stretch>
                  <a:fillRect t="-9231" b="-27692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68EC34CA-A454-3D93-8D22-6B90B4B15CC1}"/>
                  </a:ext>
                </a:extLst>
              </p:cNvPr>
              <p:cNvSpPr txBox="1"/>
              <p:nvPr/>
            </p:nvSpPr>
            <p:spPr>
              <a:xfrm>
                <a:off x="7248648" y="2977856"/>
                <a:ext cx="3089563" cy="6169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𝑜𝑑𝑑</m:t>
                        </m:r>
                      </m:e>
                    </m:d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180</m:t>
                        </m:r>
                      </m:num>
                      <m:den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360</m:t>
                        </m:r>
                      </m:den>
                    </m:f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68EC34CA-A454-3D93-8D22-6B90B4B15C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48648" y="2977856"/>
                <a:ext cx="3089563" cy="616964"/>
              </a:xfrm>
              <a:prstGeom prst="rect">
                <a:avLst/>
              </a:prstGeom>
              <a:blipFill>
                <a:blip r:embed="rId2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1205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30" grpId="0" animBg="1"/>
      <p:bldP spid="31" grpId="0"/>
      <p:bldP spid="32" grpId="0"/>
      <p:bldP spid="39" grpId="0" animBg="1"/>
      <p:bldP spid="40" grpId="0"/>
      <p:bldP spid="4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Box 19">
            <a:extLst>
              <a:ext uri="{FF2B5EF4-FFF2-40B4-BE49-F238E27FC236}">
                <a16:creationId xmlns:a16="http://schemas.microsoft.com/office/drawing/2014/main" id="{9EBEE264-396E-4E54-8000-6F24F770F99A}"/>
              </a:ext>
            </a:extLst>
          </p:cNvPr>
          <p:cNvSpPr txBox="1"/>
          <p:nvPr/>
        </p:nvSpPr>
        <p:spPr>
          <a:xfrm>
            <a:off x="0" y="-6605"/>
            <a:ext cx="2945880" cy="584775"/>
          </a:xfrm>
          <a:prstGeom prst="homePlat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dirty="0"/>
              <a:t>Guided Practice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6364" y="663539"/>
            <a:ext cx="9840698" cy="847843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8" name="Ink 7"/>
              <p14:cNvContentPartPr/>
              <p14:nvPr/>
            </p14:nvContentPartPr>
            <p14:xfrm>
              <a:off x="4472461" y="332673"/>
              <a:ext cx="360" cy="180"/>
            </p14:xfrm>
          </p:contentPart>
        </mc:Choice>
        <mc:Fallback xmlns="">
          <p:pic>
            <p:nvPicPr>
              <p:cNvPr id="8" name="Ink 7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455541" y="324213"/>
                <a:ext cx="34200" cy="171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0C82914D-EFA3-D0F6-63FD-012AC5028940}"/>
                  </a:ext>
                </a:extLst>
              </p:cNvPr>
              <p:cNvSpPr txBox="1"/>
              <p:nvPr/>
            </p:nvSpPr>
            <p:spPr>
              <a:xfrm>
                <a:off x="1942513" y="1733561"/>
                <a:ext cx="5324894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/>
                  <a:t>Total Number of possible outcomes:</a:t>
                </a:r>
              </a:p>
              <a:p>
                <a:pPr algn="ctr"/>
                <a:r>
                  <a:rPr lang="en-US" sz="2000" dirty="0"/>
                  <a:t> </a:t>
                </a:r>
                <a14:m>
                  <m:oMath xmlns:m="http://schemas.openxmlformats.org/officeDocument/2006/math">
                    <m:r>
                      <a:rPr lang="en-AU" sz="2000" b="0" i="1" smtClean="0">
                        <a:latin typeface="Cambria Math" panose="02040503050406030204" pitchFamily="18" charset="0"/>
                      </a:rPr>
                      <m:t>6!=720</m:t>
                    </m:r>
                  </m:oMath>
                </a14:m>
                <a:endParaRPr lang="en-US" sz="2000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0C82914D-EFA3-D0F6-63FD-012AC502894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42513" y="1733561"/>
                <a:ext cx="5324894" cy="707886"/>
              </a:xfrm>
              <a:prstGeom prst="rect">
                <a:avLst/>
              </a:prstGeom>
              <a:blipFill>
                <a:blip r:embed="rId5"/>
                <a:stretch>
                  <a:fillRect l="-1260" t="-431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" name="Group 1">
            <a:extLst>
              <a:ext uri="{FF2B5EF4-FFF2-40B4-BE49-F238E27FC236}">
                <a16:creationId xmlns:a16="http://schemas.microsoft.com/office/drawing/2014/main" id="{62CB72BA-E524-2698-4C73-F7E28203B9F8}"/>
              </a:ext>
            </a:extLst>
          </p:cNvPr>
          <p:cNvGrpSpPr/>
          <p:nvPr/>
        </p:nvGrpSpPr>
        <p:grpSpPr>
          <a:xfrm>
            <a:off x="1051380" y="2744216"/>
            <a:ext cx="5565403" cy="684784"/>
            <a:chOff x="5069198" y="5383697"/>
            <a:chExt cx="5565403" cy="684784"/>
          </a:xfrm>
        </p:grpSpPr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CA934236-2051-F4B8-F599-A2A0FB1B5316}"/>
                </a:ext>
              </a:extLst>
            </p:cNvPr>
            <p:cNvGrpSpPr/>
            <p:nvPr/>
          </p:nvGrpSpPr>
          <p:grpSpPr>
            <a:xfrm>
              <a:off x="5069198" y="5383697"/>
              <a:ext cx="3676148" cy="684784"/>
              <a:chOff x="7890164" y="5854561"/>
              <a:chExt cx="3676148" cy="684784"/>
            </a:xfrm>
          </p:grpSpPr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9E83A239-9C55-C680-5314-635AD52FC9CB}"/>
                  </a:ext>
                </a:extLst>
              </p:cNvPr>
              <p:cNvSpPr/>
              <p:nvPr/>
            </p:nvSpPr>
            <p:spPr>
              <a:xfrm>
                <a:off x="7890164" y="5854561"/>
                <a:ext cx="804737" cy="68478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/>
              </a:p>
            </p:txBody>
          </p:sp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922B974D-76FB-DFE1-88A5-CF5245650B31}"/>
                  </a:ext>
                </a:extLst>
              </p:cNvPr>
              <p:cNvSpPr/>
              <p:nvPr/>
            </p:nvSpPr>
            <p:spPr>
              <a:xfrm>
                <a:off x="8847301" y="5854561"/>
                <a:ext cx="804737" cy="68478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/>
              </a:p>
            </p:txBody>
          </p:sp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AFC6C97A-215C-B0AF-4B4E-A3AD21DEE3CB}"/>
                  </a:ext>
                </a:extLst>
              </p:cNvPr>
              <p:cNvSpPr/>
              <p:nvPr/>
            </p:nvSpPr>
            <p:spPr>
              <a:xfrm>
                <a:off x="9804438" y="5854561"/>
                <a:ext cx="804737" cy="68478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/>
              </a:p>
            </p:txBody>
          </p:sp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FD5B435F-E17A-53B7-2F14-85BC3E84FB3E}"/>
                  </a:ext>
                </a:extLst>
              </p:cNvPr>
              <p:cNvSpPr/>
              <p:nvPr/>
            </p:nvSpPr>
            <p:spPr>
              <a:xfrm>
                <a:off x="10761575" y="5854561"/>
                <a:ext cx="804737" cy="68478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/>
              </a:p>
            </p:txBody>
          </p:sp>
        </p:grp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2EF6EAE3-C6CD-E289-1EAB-BCBD887805EF}"/>
                </a:ext>
              </a:extLst>
            </p:cNvPr>
            <p:cNvSpPr/>
            <p:nvPr/>
          </p:nvSpPr>
          <p:spPr>
            <a:xfrm>
              <a:off x="8872727" y="5383697"/>
              <a:ext cx="804737" cy="68478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D8CC33C6-6C2F-D3F7-9E70-38EE269C85D9}"/>
                </a:ext>
              </a:extLst>
            </p:cNvPr>
            <p:cNvSpPr/>
            <p:nvPr/>
          </p:nvSpPr>
          <p:spPr>
            <a:xfrm>
              <a:off x="9829864" y="5383697"/>
              <a:ext cx="804737" cy="68478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</p:grpSp>
      <p:sp>
        <p:nvSpPr>
          <p:cNvPr id="19" name="Rectangle 18">
            <a:extLst>
              <a:ext uri="{FF2B5EF4-FFF2-40B4-BE49-F238E27FC236}">
                <a16:creationId xmlns:a16="http://schemas.microsoft.com/office/drawing/2014/main" id="{3E317CA1-B67F-40E8-FF92-B8C860F467F6}"/>
              </a:ext>
            </a:extLst>
          </p:cNvPr>
          <p:cNvSpPr/>
          <p:nvPr/>
        </p:nvSpPr>
        <p:spPr>
          <a:xfrm>
            <a:off x="1048895" y="2744216"/>
            <a:ext cx="804737" cy="684784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AU" dirty="0"/>
              <a:t>3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A73D4C93-6D95-7224-2177-6B5EB5AB2EC7}"/>
              </a:ext>
            </a:extLst>
          </p:cNvPr>
          <p:cNvSpPr/>
          <p:nvPr/>
        </p:nvSpPr>
        <p:spPr>
          <a:xfrm>
            <a:off x="5812046" y="2744216"/>
            <a:ext cx="804737" cy="684784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AU" dirty="0"/>
              <a:t>2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D09FA920-81A7-BD44-2594-939FEE1D306E}"/>
                  </a:ext>
                </a:extLst>
              </p:cNvPr>
              <p:cNvSpPr txBox="1"/>
              <p:nvPr/>
            </p:nvSpPr>
            <p:spPr>
              <a:xfrm>
                <a:off x="1637965" y="3497855"/>
                <a:ext cx="4978818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000" i="1" smtClean="0">
                          <a:latin typeface="Cambria Math" panose="02040503050406030204" pitchFamily="18" charset="0"/>
                        </a:rPr>
                        <m:t>3×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4×3×2×1×2=144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D09FA920-81A7-BD44-2594-939FEE1D306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37965" y="3497855"/>
                <a:ext cx="4978818" cy="40011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1EA35F17-8B04-8F65-FCB0-5CC3FB5518E0}"/>
                  </a:ext>
                </a:extLst>
              </p:cNvPr>
              <p:cNvSpPr txBox="1"/>
              <p:nvPr/>
            </p:nvSpPr>
            <p:spPr>
              <a:xfrm>
                <a:off x="491777" y="4108072"/>
                <a:ext cx="6961968" cy="6169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𝑏𝑜𝑡h</m:t>
                        </m:r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𝑒𝑛𝑑𝑠</m:t>
                        </m:r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𝑎𝑟𝑒</m:t>
                        </m:r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𝑤𝑜𝑚𝑒𝑛</m:t>
                        </m:r>
                      </m:e>
                    </m:d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144</m:t>
                        </m:r>
                      </m:num>
                      <m:den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720</m:t>
                        </m:r>
                      </m:den>
                    </m:f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=0.2</m:t>
                    </m:r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1EA35F17-8B04-8F65-FCB0-5CC3FB5518E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1777" y="4108072"/>
                <a:ext cx="6961968" cy="61696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161055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9" grpId="0" animBg="1"/>
      <p:bldP spid="21" grpId="0" animBg="1"/>
      <p:bldP spid="22" grpId="0"/>
      <p:bldP spid="2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Box 19">
            <a:extLst>
              <a:ext uri="{FF2B5EF4-FFF2-40B4-BE49-F238E27FC236}">
                <a16:creationId xmlns:a16="http://schemas.microsoft.com/office/drawing/2014/main" id="{9EBEE264-396E-4E54-8000-6F24F770F99A}"/>
              </a:ext>
            </a:extLst>
          </p:cNvPr>
          <p:cNvSpPr txBox="1"/>
          <p:nvPr/>
        </p:nvSpPr>
        <p:spPr>
          <a:xfrm>
            <a:off x="0" y="-6605"/>
            <a:ext cx="2945880" cy="584775"/>
          </a:xfrm>
          <a:prstGeom prst="homePlat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dirty="0"/>
              <a:t>Guided Practice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65" name="Ink 64"/>
              <p14:cNvContentPartPr/>
              <p14:nvPr/>
            </p14:nvContentPartPr>
            <p14:xfrm>
              <a:off x="4472400" y="332673"/>
              <a:ext cx="360" cy="360"/>
            </p14:xfrm>
          </p:contentPart>
        </mc:Choice>
        <mc:Fallback xmlns="">
          <p:pic>
            <p:nvPicPr>
              <p:cNvPr id="65" name="Ink 64"/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455480" y="315753"/>
                <a:ext cx="34200" cy="34200"/>
              </a:xfrm>
              <a:prstGeom prst="rect">
                <a:avLst/>
              </a:prstGeom>
            </p:spPr>
          </p:pic>
        </mc:Fallback>
      </mc:AlternateContent>
      <p:sp>
        <p:nvSpPr>
          <p:cNvPr id="13" name="TextBox 12">
            <a:extLst>
              <a:ext uri="{FF2B5EF4-FFF2-40B4-BE49-F238E27FC236}">
                <a16:creationId xmlns:a16="http://schemas.microsoft.com/office/drawing/2014/main" id="{1EA07AF8-937A-6B81-EF51-40C95D45F7B0}"/>
              </a:ext>
            </a:extLst>
          </p:cNvPr>
          <p:cNvSpPr txBox="1"/>
          <p:nvPr/>
        </p:nvSpPr>
        <p:spPr>
          <a:xfrm>
            <a:off x="96454" y="593027"/>
            <a:ext cx="1136849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Three students are to be chosen to represent the class in a debate. If the class consist of six boys and four girls, what is the probability that the team will contain:</a:t>
            </a:r>
          </a:p>
          <a:p>
            <a:pPr marL="457200" indent="-457200">
              <a:buAutoNum type="alphaLcParenR"/>
            </a:pPr>
            <a:r>
              <a:rPr lang="en-US" sz="2400" dirty="0"/>
              <a:t>Exactly one girl</a:t>
            </a:r>
          </a:p>
          <a:p>
            <a:pPr marL="457200" indent="-457200">
              <a:buAutoNum type="alphaLcParenR"/>
            </a:pPr>
            <a:r>
              <a:rPr lang="en-US" sz="2400" dirty="0"/>
              <a:t>At least two girls	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D50F7760-CD8A-BC2D-D7D3-B1DE1788BBC5}"/>
                  </a:ext>
                </a:extLst>
              </p:cNvPr>
              <p:cNvSpPr txBox="1"/>
              <p:nvPr/>
            </p:nvSpPr>
            <p:spPr>
              <a:xfrm>
                <a:off x="230793" y="2272049"/>
                <a:ext cx="5324894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457200" indent="-457200">
                  <a:buAutoNum type="alphaLcParenR"/>
                </a:pPr>
                <a:r>
                  <a:rPr lang="en-US" sz="2000" dirty="0"/>
                  <a:t>Total Number of possible outcomes: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sPre>
                            <m:sPrePr>
                              <m:ctrlPr>
                                <a:rPr lang="en-US" sz="2400" i="1" smtClean="0">
                                  <a:latin typeface="Cambria Math" panose="02040503050406030204" pitchFamily="18" charset="0"/>
                                </a:rPr>
                              </m:ctrlPr>
                            </m:sPrePr>
                            <m:sub>
                              <m: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sub>
                            <m:sup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sup>
                            <m:e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</m:sPre>
                        </m:e>
                        <m:sub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=120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D50F7760-CD8A-BC2D-D7D3-B1DE1788BBC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0793" y="2272049"/>
                <a:ext cx="5324894" cy="769441"/>
              </a:xfrm>
              <a:prstGeom prst="rect">
                <a:avLst/>
              </a:prstGeom>
              <a:blipFill>
                <a:blip r:embed="rId4"/>
                <a:stretch>
                  <a:fillRect l="-1260" t="-5556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FEE3C6C8-6716-5756-B8DF-4FD956F14B12}"/>
                  </a:ext>
                </a:extLst>
              </p:cNvPr>
              <p:cNvSpPr txBox="1"/>
              <p:nvPr/>
            </p:nvSpPr>
            <p:spPr>
              <a:xfrm>
                <a:off x="774146" y="3041490"/>
                <a:ext cx="532489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AU" sz="2400" b="0" dirty="0"/>
                  <a:t>1 girl and 2 boys: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sPre>
                          <m:sPrePr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sPrePr>
                          <m:sub>
                            <m:r>
                              <a:rPr lang="en-AU" sz="2400" b="0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</m:sub>
                          <m:sup>
                            <m:r>
                              <a:rPr lang="en-AU" sz="2400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sup>
                          <m:e>
                            <m:r>
                              <a:rPr lang="en-AU" sz="2400" b="0" i="1" smtClean="0"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</m:sPre>
                      </m:e>
                      <m:sub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×</m:t>
                    </m:r>
                    <m:sSub>
                      <m:sSubPr>
                        <m:ctrlPr>
                          <a:rPr lang="en-AU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sPre>
                          <m:sPre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PrePr>
                          <m:sub>
                            <m:r>
                              <a:rPr lang="en-AU" sz="2400" i="1">
                                <a:latin typeface="Cambria Math" panose="02040503050406030204" pitchFamily="18" charset="0"/>
                              </a:rPr>
                              <m:t> </m:t>
                            </m:r>
                          </m:sub>
                          <m:sup>
                            <m:r>
                              <a:rPr lang="en-AU" sz="2400" b="0" i="1" smtClean="0">
                                <a:latin typeface="Cambria Math" panose="02040503050406030204" pitchFamily="18" charset="0"/>
                              </a:rPr>
                              <m:t>6</m:t>
                            </m:r>
                          </m:sup>
                          <m:e>
                            <m:r>
                              <a:rPr lang="en-AU" sz="2400" i="1"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</m:sPre>
                      </m:e>
                      <m:sub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=60</m:t>
                    </m:r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FEE3C6C8-6716-5756-B8DF-4FD956F14B1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4146" y="3041490"/>
                <a:ext cx="5324894" cy="461665"/>
              </a:xfrm>
              <a:prstGeom prst="rect">
                <a:avLst/>
              </a:prstGeom>
              <a:blipFill>
                <a:blip r:embed="rId5"/>
                <a:stretch>
                  <a:fillRect l="-1833" t="-10526" b="-28947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72782BFC-5570-7724-BCA8-28E6D1717536}"/>
                  </a:ext>
                </a:extLst>
              </p:cNvPr>
              <p:cNvSpPr txBox="1"/>
              <p:nvPr/>
            </p:nvSpPr>
            <p:spPr>
              <a:xfrm>
                <a:off x="864200" y="3477426"/>
                <a:ext cx="5324894" cy="6169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AU" sz="2400" b="0" dirty="0"/>
                  <a:t>P(exactly 1 girl)</a:t>
                </a:r>
                <a14:m>
                  <m:oMath xmlns:m="http://schemas.openxmlformats.org/officeDocument/2006/math">
                    <m:r>
                      <a:rPr lang="en-AU" sz="2400" b="0" i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sz="2400" b="0" i="0" smtClean="0">
                            <a:latin typeface="Cambria Math" panose="02040503050406030204" pitchFamily="18" charset="0"/>
                          </a:rPr>
                          <m:t>60</m:t>
                        </m:r>
                      </m:num>
                      <m:den>
                        <m:r>
                          <a:rPr lang="en-AU" sz="2400" b="0" i="0" smtClean="0">
                            <a:latin typeface="Cambria Math" panose="02040503050406030204" pitchFamily="18" charset="0"/>
                          </a:rPr>
                          <m:t>120</m:t>
                        </m:r>
                      </m:den>
                    </m:f>
                    <m:r>
                      <a:rPr lang="en-AU" sz="2400" b="0" i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sz="2400" b="0" i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AU" sz="2400" b="0" i="0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72782BFC-5570-7724-BCA8-28E6D171753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4200" y="3477426"/>
                <a:ext cx="5324894" cy="616964"/>
              </a:xfrm>
              <a:prstGeom prst="rect">
                <a:avLst/>
              </a:prstGeom>
              <a:blipFill>
                <a:blip r:embed="rId6"/>
                <a:stretch>
                  <a:fillRect l="-1833" b="-8824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9FB6F790-692E-F1D5-E822-DA3833A2E0F5}"/>
                  </a:ext>
                </a:extLst>
              </p:cNvPr>
              <p:cNvSpPr txBox="1"/>
              <p:nvPr/>
            </p:nvSpPr>
            <p:spPr>
              <a:xfrm>
                <a:off x="140739" y="4503332"/>
                <a:ext cx="532489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/>
                  <a:t>b) </a:t>
                </a:r>
                <a:r>
                  <a:rPr lang="en-AU" sz="2400" dirty="0"/>
                  <a:t>2 girls and 1 boys: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AU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sPre>
                          <m:sPre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PrePr>
                          <m:sub>
                            <m:r>
                              <a:rPr lang="en-AU" sz="2400" i="1">
                                <a:latin typeface="Cambria Math" panose="02040503050406030204" pitchFamily="18" charset="0"/>
                              </a:rPr>
                              <m:t> </m:t>
                            </m:r>
                          </m:sub>
                          <m:sup>
                            <m:r>
                              <a:rPr lang="en-AU" sz="2400" i="1">
                                <a:latin typeface="Cambria Math" panose="02040503050406030204" pitchFamily="18" charset="0"/>
                              </a:rPr>
                              <m:t>4</m:t>
                            </m:r>
                          </m:sup>
                          <m:e>
                            <m:r>
                              <a:rPr lang="en-AU" sz="2400" i="1"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</m:sPre>
                      </m:e>
                      <m:sub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AU" sz="2400" i="1">
                        <a:latin typeface="Cambria Math" panose="02040503050406030204" pitchFamily="18" charset="0"/>
                      </a:rPr>
                      <m:t>×</m:t>
                    </m:r>
                    <m:sSub>
                      <m:sSubPr>
                        <m:ctrlPr>
                          <a:rPr lang="en-AU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sPre>
                          <m:sPre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PrePr>
                          <m:sub>
                            <m:r>
                              <a:rPr lang="en-AU" sz="2400" i="1">
                                <a:latin typeface="Cambria Math" panose="02040503050406030204" pitchFamily="18" charset="0"/>
                              </a:rPr>
                              <m:t> </m:t>
                            </m:r>
                          </m:sub>
                          <m:sup>
                            <m:r>
                              <a:rPr lang="en-AU" sz="2400" i="1">
                                <a:latin typeface="Cambria Math" panose="02040503050406030204" pitchFamily="18" charset="0"/>
                              </a:rPr>
                              <m:t>6</m:t>
                            </m:r>
                          </m:sup>
                          <m:e>
                            <m:r>
                              <a:rPr lang="en-AU" sz="2400" i="1"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</m:sPre>
                      </m:e>
                      <m:sub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AU" sz="2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36</m:t>
                    </m:r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9FB6F790-692E-F1D5-E822-DA3833A2E0F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739" y="4503332"/>
                <a:ext cx="5324894" cy="461665"/>
              </a:xfrm>
              <a:prstGeom prst="rect">
                <a:avLst/>
              </a:prstGeom>
              <a:blipFill>
                <a:blip r:embed="rId7"/>
                <a:stretch>
                  <a:fillRect l="-1716" t="-10667" b="-30667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8123DB2D-06DB-19F8-93A9-C19E0BD905F6}"/>
                  </a:ext>
                </a:extLst>
              </p:cNvPr>
              <p:cNvSpPr txBox="1"/>
              <p:nvPr/>
            </p:nvSpPr>
            <p:spPr>
              <a:xfrm>
                <a:off x="545547" y="5030318"/>
                <a:ext cx="5324894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AU" sz="2400" b="0" dirty="0"/>
                  <a:t>3 girls and 0 boys: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sPre>
                          <m:sPrePr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sPrePr>
                          <m:sub>
                            <m:r>
                              <a:rPr lang="en-AU" sz="2400" b="0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</m:sub>
                          <m:sup>
                            <m:r>
                              <a:rPr lang="en-AU" sz="2400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sup>
                          <m:e>
                            <m:r>
                              <a:rPr lang="en-AU" sz="2400" b="0" i="1" smtClean="0"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</m:sPre>
                      </m:e>
                      <m:sub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×</m:t>
                    </m:r>
                    <m:sSub>
                      <m:sSubPr>
                        <m:ctrlPr>
                          <a:rPr lang="en-AU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sPre>
                          <m:sPre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PrePr>
                          <m:sub>
                            <m:r>
                              <a:rPr lang="en-AU" sz="2400" i="1">
                                <a:latin typeface="Cambria Math" panose="02040503050406030204" pitchFamily="18" charset="0"/>
                              </a:rPr>
                              <m:t> </m:t>
                            </m:r>
                          </m:sub>
                          <m:sup>
                            <m:r>
                              <a:rPr lang="en-AU" sz="2400" b="0" i="1" smtClean="0">
                                <a:latin typeface="Cambria Math" panose="02040503050406030204" pitchFamily="18" charset="0"/>
                              </a:rPr>
                              <m:t>6</m:t>
                            </m:r>
                          </m:sup>
                          <m:e>
                            <m:r>
                              <a:rPr lang="en-AU" sz="2400" i="1"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</m:sPre>
                      </m:e>
                      <m:sub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=4</m:t>
                    </m:r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8123DB2D-06DB-19F8-93A9-C19E0BD905F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5547" y="5030318"/>
                <a:ext cx="5324894" cy="461665"/>
              </a:xfrm>
              <a:prstGeom prst="rect">
                <a:avLst/>
              </a:prstGeom>
              <a:blipFill>
                <a:blip r:embed="rId8"/>
                <a:stretch>
                  <a:fillRect l="-1716" t="-10526" b="-28947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D99718BF-8A0C-E7E0-8C8F-D8E5A18FFBA3}"/>
                  </a:ext>
                </a:extLst>
              </p:cNvPr>
              <p:cNvSpPr txBox="1"/>
              <p:nvPr/>
            </p:nvSpPr>
            <p:spPr>
              <a:xfrm>
                <a:off x="774146" y="5708709"/>
                <a:ext cx="5324894" cy="6169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AU" sz="2400" b="0" dirty="0"/>
                  <a:t>P(at least </a:t>
                </a:r>
                <a:r>
                  <a:rPr lang="en-AU" sz="2400" dirty="0"/>
                  <a:t>2</a:t>
                </a:r>
                <a:r>
                  <a:rPr lang="en-AU" sz="2400" b="0" dirty="0"/>
                  <a:t> girls)</a:t>
                </a:r>
                <a14:m>
                  <m:oMath xmlns:m="http://schemas.openxmlformats.org/officeDocument/2006/math">
                    <m:r>
                      <a:rPr lang="en-AU" sz="2400" b="0" i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sz="2400" b="0" i="0" smtClean="0">
                            <a:latin typeface="Cambria Math" panose="02040503050406030204" pitchFamily="18" charset="0"/>
                          </a:rPr>
                          <m:t>36+4</m:t>
                        </m:r>
                      </m:num>
                      <m:den>
                        <m:r>
                          <a:rPr lang="en-AU" sz="2400" b="0" i="0" smtClean="0">
                            <a:latin typeface="Cambria Math" panose="02040503050406030204" pitchFamily="18" charset="0"/>
                          </a:rPr>
                          <m:t>120</m:t>
                        </m:r>
                      </m:den>
                    </m:f>
                    <m:r>
                      <a:rPr lang="en-AU" sz="2400" b="0" i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sz="2400" b="0" i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AU" sz="2400" b="0" i="0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D99718BF-8A0C-E7E0-8C8F-D8E5A18FFBA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4146" y="5708709"/>
                <a:ext cx="5324894" cy="616964"/>
              </a:xfrm>
              <a:prstGeom prst="rect">
                <a:avLst/>
              </a:prstGeom>
              <a:blipFill>
                <a:blip r:embed="rId9"/>
                <a:stretch>
                  <a:fillRect l="-1833" b="-8824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75251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6" grpId="0"/>
      <p:bldP spid="17" grpId="0"/>
      <p:bldP spid="18" grpId="0"/>
      <p:bldP spid="1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Box 19">
            <a:extLst>
              <a:ext uri="{FF2B5EF4-FFF2-40B4-BE49-F238E27FC236}">
                <a16:creationId xmlns:a16="http://schemas.microsoft.com/office/drawing/2014/main" id="{9EBEE264-396E-4E54-8000-6F24F770F99A}"/>
              </a:ext>
            </a:extLst>
          </p:cNvPr>
          <p:cNvSpPr txBox="1"/>
          <p:nvPr/>
        </p:nvSpPr>
        <p:spPr>
          <a:xfrm>
            <a:off x="0" y="-6605"/>
            <a:ext cx="2945880" cy="584775"/>
          </a:xfrm>
          <a:prstGeom prst="homePlat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dirty="0"/>
              <a:t>Guided Practice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5250" y="623798"/>
            <a:ext cx="9554908" cy="1333686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193" name="Ink 192"/>
              <p14:cNvContentPartPr/>
              <p14:nvPr/>
            </p14:nvContentPartPr>
            <p14:xfrm>
              <a:off x="4472400" y="332673"/>
              <a:ext cx="360" cy="360"/>
            </p14:xfrm>
          </p:contentPart>
        </mc:Choice>
        <mc:Fallback xmlns="">
          <p:pic>
            <p:nvPicPr>
              <p:cNvPr id="193" name="Ink 192"/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4455480" y="315753"/>
                <a:ext cx="34200" cy="34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75ED8EF1-2EC9-313F-B870-CFF526E9A1B9}"/>
                  </a:ext>
                </a:extLst>
              </p:cNvPr>
              <p:cNvSpPr txBox="1"/>
              <p:nvPr/>
            </p:nvSpPr>
            <p:spPr>
              <a:xfrm>
                <a:off x="77015" y="2037994"/>
                <a:ext cx="5324894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457200" indent="-457200">
                  <a:buAutoNum type="alphaLcParenR"/>
                </a:pPr>
                <a:r>
                  <a:rPr lang="en-US" sz="2000" dirty="0"/>
                  <a:t>Total Number of possible outcomes: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sPre>
                            <m:sPrePr>
                              <m:ctrlPr>
                                <a:rPr lang="en-US" sz="2400" i="1" smtClean="0">
                                  <a:latin typeface="Cambria Math" panose="02040503050406030204" pitchFamily="18" charset="0"/>
                                </a:rPr>
                              </m:ctrlPr>
                            </m:sPrePr>
                            <m:sub>
                              <m: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sub>
                            <m:sup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18</m:t>
                              </m:r>
                            </m:sup>
                            <m:e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</m:sPre>
                        </m:e>
                        <m:sub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=816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75ED8EF1-2EC9-313F-B870-CFF526E9A1B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015" y="2037994"/>
                <a:ext cx="5324894" cy="769441"/>
              </a:xfrm>
              <a:prstGeom prst="rect">
                <a:avLst/>
              </a:prstGeom>
              <a:blipFill>
                <a:blip r:embed="rId9"/>
                <a:stretch>
                  <a:fillRect l="-1260" t="-4724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E8A48227-48F9-6881-6DCA-3BD07AA8BF43}"/>
                  </a:ext>
                </a:extLst>
              </p:cNvPr>
              <p:cNvSpPr txBox="1"/>
              <p:nvPr/>
            </p:nvSpPr>
            <p:spPr>
              <a:xfrm>
                <a:off x="489366" y="2892757"/>
                <a:ext cx="3133455" cy="46410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/>
                  <a:t>All red</a:t>
                </a:r>
                <a14:m>
                  <m:oMath xmlns:m="http://schemas.openxmlformats.org/officeDocument/2006/math">
                    <m:r>
                      <a:rPr lang="en-AU" sz="2400" b="0" i="0" smtClean="0">
                        <a:latin typeface="Cambria Math" panose="02040503050406030204" pitchFamily="18" charset="0"/>
                      </a:rPr>
                      <m:t>:</m:t>
                    </m:r>
                    <m:sSub>
                      <m:sSub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sPre>
                          <m:sPrePr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sPrePr>
                          <m:sub>
                            <m:r>
                              <a:rPr lang="en-AU" sz="2400" b="0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</m:sub>
                          <m:sup>
                            <m:r>
                              <a:rPr lang="en-AU" sz="2000" b="0" i="1" smtClean="0">
                                <a:latin typeface="Cambria Math" panose="02040503050406030204" pitchFamily="18" charset="0"/>
                              </a:rPr>
                              <m:t>6</m:t>
                            </m:r>
                          </m:sup>
                          <m:e>
                            <m:r>
                              <a:rPr lang="en-AU" sz="2000" b="0" i="1" smtClean="0"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</m:sPre>
                      </m:e>
                      <m:sub>
                        <m:r>
                          <a:rPr lang="en-AU" sz="20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AU" sz="2000" b="0" i="1" smtClean="0">
                        <a:latin typeface="Cambria Math" panose="02040503050406030204" pitchFamily="18" charset="0"/>
                      </a:rPr>
                      <m:t>=20</m:t>
                    </m:r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E8A48227-48F9-6881-6DCA-3BD07AA8BF4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9366" y="2892757"/>
                <a:ext cx="3133455" cy="464101"/>
              </a:xfrm>
              <a:prstGeom prst="rect">
                <a:avLst/>
              </a:prstGeom>
              <a:blipFill>
                <a:blip r:embed="rId10"/>
                <a:stretch>
                  <a:fillRect l="-1946" b="-21053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3E7BE48F-BDFB-3160-3B3B-521E2039C8B7}"/>
                  </a:ext>
                </a:extLst>
              </p:cNvPr>
              <p:cNvSpPr txBox="1"/>
              <p:nvPr/>
            </p:nvSpPr>
            <p:spPr>
              <a:xfrm>
                <a:off x="225645" y="3356858"/>
                <a:ext cx="3406870" cy="6171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/>
                  <a:t>P(All red)</a:t>
                </a:r>
                <a14:m>
                  <m:oMath xmlns:m="http://schemas.openxmlformats.org/officeDocument/2006/math">
                    <m:r>
                      <a:rPr lang="en-AU" sz="2400" b="0" i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20</m:t>
                        </m:r>
                      </m:num>
                      <m:den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816</m:t>
                        </m:r>
                      </m:den>
                    </m:f>
                    <m:r>
                      <a:rPr lang="en-AU" sz="20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AU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sz="20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AU" sz="2000" b="0" i="1" smtClean="0">
                            <a:latin typeface="Cambria Math" panose="02040503050406030204" pitchFamily="18" charset="0"/>
                          </a:rPr>
                          <m:t>204</m:t>
                        </m:r>
                      </m:den>
                    </m:f>
                  </m:oMath>
                </a14:m>
                <a:endParaRPr lang="en-US" sz="2400" dirty="0"/>
              </a:p>
            </p:txBody>
          </p:sp>
        </mc:Choice>
        <mc:Fallback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3E7BE48F-BDFB-3160-3B3B-521E2039C8B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5645" y="3356858"/>
                <a:ext cx="3406870" cy="617157"/>
              </a:xfrm>
              <a:prstGeom prst="rect">
                <a:avLst/>
              </a:prstGeom>
              <a:blipFill>
                <a:blip r:embed="rId11"/>
                <a:stretch>
                  <a:fillRect l="-1789" b="-297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4D111BE4-366C-DA36-2AE4-05BEC75D91FC}"/>
                  </a:ext>
                </a:extLst>
              </p:cNvPr>
              <p:cNvSpPr txBox="1"/>
              <p:nvPr/>
            </p:nvSpPr>
            <p:spPr>
              <a:xfrm>
                <a:off x="5412310" y="1982420"/>
                <a:ext cx="4633530" cy="12044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/>
                  <a:t>b) 1 Red: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sPre>
                          <m:sPrePr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sPrePr>
                          <m:sub>
                            <m:r>
                              <a:rPr lang="en-AU" sz="2400" b="0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</m:sub>
                          <m:sup>
                            <m:r>
                              <a:rPr lang="en-AU" sz="2400" b="0" i="1" smtClean="0">
                                <a:latin typeface="Cambria Math" panose="02040503050406030204" pitchFamily="18" charset="0"/>
                              </a:rPr>
                              <m:t>6</m:t>
                            </m:r>
                          </m:sup>
                          <m:e>
                            <m:r>
                              <a:rPr lang="en-AU" sz="2400" b="0" i="1" smtClean="0"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</m:sPre>
                      </m:e>
                      <m:sub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endParaRPr lang="en-AU" sz="2400" b="0" dirty="0"/>
              </a:p>
              <a:p>
                <a:r>
                  <a:rPr lang="en-AU" sz="2400" dirty="0"/>
                  <a:t>1 white: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AU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sPre>
                          <m:sPre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PrePr>
                          <m:sub>
                            <m:r>
                              <a:rPr lang="en-AU" sz="2400" i="1">
                                <a:latin typeface="Cambria Math" panose="02040503050406030204" pitchFamily="18" charset="0"/>
                              </a:rPr>
                              <m:t> </m:t>
                            </m:r>
                          </m:sub>
                          <m:sup>
                            <m:r>
                              <a:rPr lang="en-AU" sz="2400" b="0" i="1" smtClean="0">
                                <a:latin typeface="Cambria Math" panose="02040503050406030204" pitchFamily="18" charset="0"/>
                              </a:rPr>
                              <m:t>5</m:t>
                            </m:r>
                          </m:sup>
                          <m:e>
                            <m:r>
                              <a:rPr lang="en-AU" sz="2400" i="1"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</m:sPre>
                      </m:e>
                      <m:sub>
                        <m:r>
                          <a:rPr lang="en-AU" sz="24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endParaRPr lang="en-AU" sz="2400" b="0" dirty="0"/>
              </a:p>
              <a:p>
                <a:r>
                  <a:rPr lang="en-US" sz="2400" dirty="0"/>
                  <a:t>1 Blue: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AU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sPre>
                          <m:sPre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PrePr>
                          <m:sub>
                            <m:r>
                              <a:rPr lang="en-AU" sz="2400" i="1">
                                <a:latin typeface="Cambria Math" panose="02040503050406030204" pitchFamily="18" charset="0"/>
                              </a:rPr>
                              <m:t> </m:t>
                            </m:r>
                          </m:sub>
                          <m:sup>
                            <m:r>
                              <a:rPr lang="en-AU" sz="2400" b="0" i="1" smtClean="0">
                                <a:latin typeface="Cambria Math" panose="02040503050406030204" pitchFamily="18" charset="0"/>
                              </a:rPr>
                              <m:t>7</m:t>
                            </m:r>
                          </m:sup>
                          <m:e>
                            <m:r>
                              <a:rPr lang="en-AU" sz="2400" i="1"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</m:sPre>
                      </m:e>
                      <m:sub>
                        <m:r>
                          <a:rPr lang="en-AU" sz="24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4D111BE4-366C-DA36-2AE4-05BEC75D91F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2310" y="1982420"/>
                <a:ext cx="4633530" cy="1204497"/>
              </a:xfrm>
              <a:prstGeom prst="rect">
                <a:avLst/>
              </a:prstGeom>
              <a:blipFill>
                <a:blip r:embed="rId12"/>
                <a:stretch>
                  <a:fillRect l="-2105" t="-4040" b="-10606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3F355F61-0931-1FEB-89BA-5AD72FF70557}"/>
                  </a:ext>
                </a:extLst>
              </p:cNvPr>
              <p:cNvSpPr txBox="1"/>
              <p:nvPr/>
            </p:nvSpPr>
            <p:spPr>
              <a:xfrm>
                <a:off x="5629390" y="3179928"/>
                <a:ext cx="4633530" cy="4658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sPre>
                            <m:sPrePr>
                              <m:ctrlPr>
                                <a:rPr lang="en-US" sz="2400" i="1" smtClean="0">
                                  <a:latin typeface="Cambria Math" panose="02040503050406030204" pitchFamily="18" charset="0"/>
                                </a:rPr>
                              </m:ctrlPr>
                            </m:sPrePr>
                            <m:sub>
                              <m: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sub>
                            <m:sup>
                              <m: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sup>
                            <m:e>
                              <m: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</m:sPre>
                        </m:e>
                        <m:sub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×</m:t>
                      </m:r>
                      <m:sSub>
                        <m:sSubPr>
                          <m:ctrlPr>
                            <a:rPr lang="en-AU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sPre>
                            <m:sPre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PrePr>
                            <m:sub>
                              <m:r>
                                <a:rPr lang="en-AU" sz="2400" i="1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sub>
                            <m:sup>
                              <m: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p>
                            <m:e>
                              <m:r>
                                <a:rPr lang="en-AU" sz="2400" i="1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</m:sPre>
                        </m:e>
                        <m:sub>
                          <m:r>
                            <a:rPr lang="en-AU" sz="24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×</m:t>
                      </m:r>
                      <m:sSub>
                        <m:sSubPr>
                          <m:ctrlPr>
                            <a:rPr lang="en-AU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sPre>
                            <m:sPre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PrePr>
                            <m:sub>
                              <m:r>
                                <a:rPr lang="en-AU" sz="2400" i="1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sub>
                            <m:sup>
                              <m: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sup>
                            <m:e>
                              <m:r>
                                <a:rPr lang="en-AU" sz="2400" i="1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</m:sPre>
                        </m:e>
                        <m:sub>
                          <m:r>
                            <a:rPr lang="en-AU" sz="24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=210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3F355F61-0931-1FEB-89BA-5AD72FF705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29390" y="3179928"/>
                <a:ext cx="4633530" cy="465833"/>
              </a:xfrm>
              <a:prstGeom prst="rect">
                <a:avLst/>
              </a:prstGeom>
              <a:blipFill>
                <a:blip r:embed="rId13"/>
                <a:stretch>
                  <a:fillRect b="-1316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35020637-8CC3-2823-0CF3-2F39B225AF8C}"/>
                  </a:ext>
                </a:extLst>
              </p:cNvPr>
              <p:cNvSpPr txBox="1"/>
              <p:nvPr/>
            </p:nvSpPr>
            <p:spPr>
              <a:xfrm>
                <a:off x="5532408" y="3894597"/>
                <a:ext cx="4633530" cy="7861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𝐷𝑖𝑓𝑓</m:t>
                          </m:r>
                        </m:e>
                      </m:d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210</m:t>
                          </m:r>
                        </m:num>
                        <m:den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816</m:t>
                          </m:r>
                        </m:den>
                      </m:f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35</m:t>
                          </m:r>
                        </m:num>
                        <m:den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136</m:t>
                          </m:r>
                        </m:den>
                      </m:f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35020637-8CC3-2823-0CF3-2F39B225AF8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32408" y="3894597"/>
                <a:ext cx="4633530" cy="786177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02220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5" grpId="0"/>
      <p:bldP spid="16" grpId="0"/>
      <p:bldP spid="1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57417" y="27132"/>
            <a:ext cx="9888330" cy="2429214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9EBEE264-396E-4E54-8000-6F24F770F99A}"/>
              </a:ext>
            </a:extLst>
          </p:cNvPr>
          <p:cNvSpPr txBox="1"/>
          <p:nvPr/>
        </p:nvSpPr>
        <p:spPr>
          <a:xfrm>
            <a:off x="0" y="-6605"/>
            <a:ext cx="2945880" cy="584775"/>
          </a:xfrm>
          <a:prstGeom prst="homePlat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dirty="0"/>
              <a:t>Guided Practice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184" name="Ink 183"/>
              <p14:cNvContentPartPr/>
              <p14:nvPr/>
            </p14:nvContentPartPr>
            <p14:xfrm>
              <a:off x="4472400" y="332673"/>
              <a:ext cx="360" cy="360"/>
            </p14:xfrm>
          </p:contentPart>
        </mc:Choice>
        <mc:Fallback xmlns="">
          <p:pic>
            <p:nvPicPr>
              <p:cNvPr id="184" name="Ink 183"/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455480" y="315753"/>
                <a:ext cx="34200" cy="34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D725CD38-78B9-6942-F484-C09E6DE9B503}"/>
                  </a:ext>
                </a:extLst>
              </p:cNvPr>
              <p:cNvSpPr txBox="1"/>
              <p:nvPr/>
            </p:nvSpPr>
            <p:spPr>
              <a:xfrm>
                <a:off x="8083" y="2456346"/>
                <a:ext cx="4290480" cy="769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/>
                  <a:t>Total Number of possible outcomes: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sPre>
                            <m:sPrePr>
                              <m:ctrlPr>
                                <a:rPr lang="en-US" sz="2400" i="1" smtClean="0">
                                  <a:latin typeface="Cambria Math" panose="02040503050406030204" pitchFamily="18" charset="0"/>
                                </a:rPr>
                              </m:ctrlPr>
                            </m:sPrePr>
                            <m:sub>
                              <m: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sub>
                            <m:sup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sup>
                            <m:e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</m:sPre>
                        </m:e>
                        <m:sub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=210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D725CD38-78B9-6942-F484-C09E6DE9B50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83" y="2456346"/>
                <a:ext cx="4290480" cy="769441"/>
              </a:xfrm>
              <a:prstGeom prst="rect">
                <a:avLst/>
              </a:prstGeom>
              <a:blipFill>
                <a:blip r:embed="rId5"/>
                <a:stretch>
                  <a:fillRect l="-1420" t="-4762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44763995-D974-9923-4F8D-06F487CCEBCD}"/>
                  </a:ext>
                </a:extLst>
              </p:cNvPr>
              <p:cNvSpPr txBox="1"/>
              <p:nvPr/>
            </p:nvSpPr>
            <p:spPr>
              <a:xfrm>
                <a:off x="64412" y="3085406"/>
                <a:ext cx="364449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AU" sz="2400" b="0" dirty="0"/>
                  <a:t>a) No green: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sPre>
                          <m:sPrePr>
                            <m:ctrlPr>
                              <a:rPr lang="en-US" sz="2400" i="1" smtClean="0">
                                <a:latin typeface="Cambria Math" panose="02040503050406030204" pitchFamily="18" charset="0"/>
                              </a:rPr>
                            </m:ctrlPr>
                          </m:sPrePr>
                          <m:sub>
                            <m:r>
                              <a:rPr lang="en-AU" sz="2400" b="0" i="1" smtClean="0">
                                <a:latin typeface="Cambria Math" panose="02040503050406030204" pitchFamily="18" charset="0"/>
                              </a:rPr>
                              <m:t> </m:t>
                            </m:r>
                          </m:sub>
                          <m:sup>
                            <m:r>
                              <a:rPr lang="en-AU" sz="2000" b="0" i="1" smtClean="0">
                                <a:latin typeface="Cambria Math" panose="02040503050406030204" pitchFamily="18" charset="0"/>
                              </a:rPr>
                              <m:t>7</m:t>
                            </m:r>
                          </m:sup>
                          <m:e>
                            <m:r>
                              <a:rPr lang="en-AU" sz="2000" b="0" i="1" smtClean="0">
                                <a:latin typeface="Cambria Math" panose="02040503050406030204" pitchFamily="18" charset="0"/>
                              </a:rPr>
                              <m:t>𝐶</m:t>
                            </m:r>
                          </m:e>
                        </m:sPre>
                      </m:e>
                      <m:sub>
                        <m:r>
                          <a:rPr lang="en-AU" sz="20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b>
                    </m:sSub>
                    <m:r>
                      <a:rPr lang="en-AU" sz="2000" b="0" i="1" smtClean="0">
                        <a:latin typeface="Cambria Math" panose="02040503050406030204" pitchFamily="18" charset="0"/>
                      </a:rPr>
                      <m:t>=35</m:t>
                    </m:r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44763995-D974-9923-4F8D-06F487CCEBC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412" y="3085406"/>
                <a:ext cx="3644498" cy="461665"/>
              </a:xfrm>
              <a:prstGeom prst="rect">
                <a:avLst/>
              </a:prstGeom>
              <a:blipFill>
                <a:blip r:embed="rId6"/>
                <a:stretch>
                  <a:fillRect l="-2680" t="-10526" b="-28947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56191E0D-E6C1-5123-13F4-A85A6DEADBA7}"/>
                  </a:ext>
                </a:extLst>
              </p:cNvPr>
              <p:cNvSpPr txBox="1"/>
              <p:nvPr/>
            </p:nvSpPr>
            <p:spPr>
              <a:xfrm>
                <a:off x="465555" y="3526818"/>
                <a:ext cx="3921955" cy="59727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AU" sz="2400" dirty="0"/>
                  <a:t>P(</a:t>
                </a:r>
                <a:r>
                  <a:rPr lang="en-AU" sz="2400" b="0" dirty="0"/>
                  <a:t>No green) </a:t>
                </a:r>
                <a14:m>
                  <m:oMath xmlns:m="http://schemas.openxmlformats.org/officeDocument/2006/math">
                    <m:r>
                      <a:rPr lang="en-AU" sz="2400" b="0" i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AU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sz="2000" b="0" i="1" smtClean="0">
                            <a:latin typeface="Cambria Math" panose="02040503050406030204" pitchFamily="18" charset="0"/>
                          </a:rPr>
                          <m:t>35</m:t>
                        </m:r>
                      </m:num>
                      <m:den>
                        <m:r>
                          <a:rPr lang="en-AU" sz="2000" b="0" i="1" smtClean="0">
                            <a:latin typeface="Cambria Math" panose="02040503050406030204" pitchFamily="18" charset="0"/>
                          </a:rPr>
                          <m:t>210</m:t>
                        </m:r>
                      </m:den>
                    </m:f>
                    <m:r>
                      <a:rPr lang="en-AU" sz="20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AU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AU" sz="2000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56191E0D-E6C1-5123-13F4-A85A6DEADBA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5555" y="3526818"/>
                <a:ext cx="3921955" cy="597279"/>
              </a:xfrm>
              <a:prstGeom prst="rect">
                <a:avLst/>
              </a:prstGeom>
              <a:blipFill>
                <a:blip r:embed="rId7"/>
                <a:stretch>
                  <a:fillRect l="-2329" b="-10204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E1271F83-B5B3-2800-25AD-7A4AFFB077F1}"/>
                  </a:ext>
                </a:extLst>
              </p:cNvPr>
              <p:cNvSpPr txBox="1"/>
              <p:nvPr/>
            </p:nvSpPr>
            <p:spPr>
              <a:xfrm>
                <a:off x="98295" y="4152202"/>
                <a:ext cx="4549561" cy="6222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AU" sz="2400" dirty="0"/>
                  <a:t>b</a:t>
                </a:r>
                <a:r>
                  <a:rPr lang="en-AU" sz="2400" b="0" dirty="0"/>
                  <a:t>) P(At least 1 green)</a:t>
                </a:r>
                <a14:m>
                  <m:oMath xmlns:m="http://schemas.openxmlformats.org/officeDocument/2006/math">
                    <m:r>
                      <a:rPr lang="en-AU" sz="2400" b="0" i="0" smtClean="0">
                        <a:latin typeface="Cambria Math" panose="02040503050406030204" pitchFamily="18" charset="0"/>
                      </a:rPr>
                      <m:t>=1−</m:t>
                    </m:r>
                    <m:f>
                      <m:f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sz="2400" b="0" i="0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AU" sz="2400" b="0" i="0" smtClean="0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  <m:r>
                      <a:rPr lang="en-AU" sz="2400" b="0" i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E1271F83-B5B3-2800-25AD-7A4AFFB077F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295" y="4152202"/>
                <a:ext cx="4549561" cy="622222"/>
              </a:xfrm>
              <a:prstGeom prst="rect">
                <a:avLst/>
              </a:prstGeom>
              <a:blipFill>
                <a:blip r:embed="rId8"/>
                <a:stretch>
                  <a:fillRect l="-2011" b="-9804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TextBox 16">
            <a:extLst>
              <a:ext uri="{FF2B5EF4-FFF2-40B4-BE49-F238E27FC236}">
                <a16:creationId xmlns:a16="http://schemas.microsoft.com/office/drawing/2014/main" id="{CE7AEBDA-DBF3-7B5E-3FFA-A0816261993E}"/>
              </a:ext>
            </a:extLst>
          </p:cNvPr>
          <p:cNvSpPr txBox="1"/>
          <p:nvPr/>
        </p:nvSpPr>
        <p:spPr>
          <a:xfrm>
            <a:off x="98295" y="4846048"/>
            <a:ext cx="454956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dirty="0"/>
              <a:t>c</a:t>
            </a:r>
            <a:r>
              <a:rPr lang="en-AU" sz="2400" b="0" dirty="0"/>
              <a:t>) A= at least 1 green</a:t>
            </a:r>
            <a:br>
              <a:rPr lang="en-AU" sz="2400" b="0" dirty="0"/>
            </a:br>
            <a:r>
              <a:rPr lang="en-AU" sz="2400" b="0" dirty="0"/>
              <a:t>B = at least 1 red</a:t>
            </a:r>
            <a:endParaRPr lang="en-US" sz="2400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C5CF252-E74B-D0C2-EE5A-A57AA7FB2CA5}"/>
              </a:ext>
            </a:extLst>
          </p:cNvPr>
          <p:cNvSpPr txBox="1"/>
          <p:nvPr/>
        </p:nvSpPr>
        <p:spPr>
          <a:xfrm>
            <a:off x="4484201" y="2434931"/>
            <a:ext cx="45495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dirty="0"/>
              <a:t>List the different combinations:</a:t>
            </a:r>
            <a:endParaRPr lang="en-US" sz="2400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9549960-37D7-EDA1-BB7B-6685D80D948A}"/>
              </a:ext>
            </a:extLst>
          </p:cNvPr>
          <p:cNvSpPr txBox="1"/>
          <p:nvPr/>
        </p:nvSpPr>
        <p:spPr>
          <a:xfrm>
            <a:off x="4568307" y="2917855"/>
            <a:ext cx="257676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400" dirty="0"/>
              <a:t>3G 1R </a:t>
            </a:r>
          </a:p>
          <a:p>
            <a:r>
              <a:rPr lang="en-AU" sz="2400" dirty="0"/>
              <a:t>2G 2R </a:t>
            </a:r>
          </a:p>
          <a:p>
            <a:r>
              <a:rPr lang="en-AU" sz="2400" dirty="0"/>
              <a:t>2G 1R 1B</a:t>
            </a:r>
          </a:p>
          <a:p>
            <a:r>
              <a:rPr lang="en-AU" sz="2400" dirty="0"/>
              <a:t>1G 2R 1B</a:t>
            </a:r>
          </a:p>
          <a:p>
            <a:r>
              <a:rPr lang="en-AU" sz="2400" dirty="0"/>
              <a:t>1G 1R 2B</a:t>
            </a:r>
          </a:p>
          <a:p>
            <a:r>
              <a:rPr lang="en-US" sz="2400" dirty="0"/>
              <a:t>1G 3R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B16F1DE6-C0E2-8DFA-0C72-44F73A91122E}"/>
                  </a:ext>
                </a:extLst>
              </p:cNvPr>
              <p:cNvSpPr txBox="1"/>
              <p:nvPr/>
            </p:nvSpPr>
            <p:spPr>
              <a:xfrm>
                <a:off x="4673872" y="2848583"/>
                <a:ext cx="364449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sPre>
                            <m:sPrePr>
                              <m:ctrlPr>
                                <a:rPr lang="en-US" sz="2400" i="1" smtClean="0">
                                  <a:latin typeface="Cambria Math" panose="02040503050406030204" pitchFamily="18" charset="0"/>
                                </a:rPr>
                              </m:ctrlPr>
                            </m:sPrePr>
                            <m:sub>
                              <m: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sub>
                            <m:sup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  <m:e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</m:sPre>
                        </m:e>
                        <m:sub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×</m:t>
                      </m:r>
                      <m:sSub>
                        <m:sSubPr>
                          <m:ctrlPr>
                            <a:rPr lang="en-AU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sPre>
                            <m:sPre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PrePr>
                            <m:sub>
                              <m:r>
                                <a:rPr lang="en-AU" sz="2400" i="1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sub>
                            <m:sup>
                              <m: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p>
                            <m:e>
                              <m:r>
                                <a:rPr lang="en-AU" sz="2000" i="1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</m:sPre>
                        </m:e>
                        <m:sub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=5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B16F1DE6-C0E2-8DFA-0C72-44F73A91122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3872" y="2848583"/>
                <a:ext cx="3644498" cy="461665"/>
              </a:xfrm>
              <a:prstGeom prst="rect">
                <a:avLst/>
              </a:prstGeom>
              <a:blipFill>
                <a:blip r:embed="rId9"/>
                <a:stretch>
                  <a:fillRect b="-2632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3F71B6F7-49FA-FF57-ABB9-BAD64D1FD9D0}"/>
                  </a:ext>
                </a:extLst>
              </p:cNvPr>
              <p:cNvSpPr txBox="1"/>
              <p:nvPr/>
            </p:nvSpPr>
            <p:spPr>
              <a:xfrm>
                <a:off x="4761658" y="3215981"/>
                <a:ext cx="364449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sPre>
                            <m:sPrePr>
                              <m:ctrlPr>
                                <a:rPr lang="en-US" sz="2400" i="1" smtClean="0">
                                  <a:latin typeface="Cambria Math" panose="02040503050406030204" pitchFamily="18" charset="0"/>
                                </a:rPr>
                              </m:ctrlPr>
                            </m:sPrePr>
                            <m:sub>
                              <m: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sub>
                            <m:sup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  <m:e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</m:sPre>
                        </m:e>
                        <m:sub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×</m:t>
                      </m:r>
                      <m:sSub>
                        <m:sSubPr>
                          <m:ctrlPr>
                            <a:rPr lang="en-AU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sPre>
                            <m:sPre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PrePr>
                            <m:sub>
                              <m:r>
                                <a:rPr lang="en-AU" sz="2400" i="1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sub>
                            <m:sup>
                              <m: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p>
                            <m:e>
                              <m:r>
                                <a:rPr lang="en-AU" sz="2000" i="1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</m:sPre>
                        </m:e>
                        <m:sub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=30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3F71B6F7-49FA-FF57-ABB9-BAD64D1FD9D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61658" y="3215981"/>
                <a:ext cx="3644498" cy="461665"/>
              </a:xfrm>
              <a:prstGeom prst="rect">
                <a:avLst/>
              </a:prstGeom>
              <a:blipFill>
                <a:blip r:embed="rId10"/>
                <a:stretch>
                  <a:fillRect b="-400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BEF1B46C-BE8A-5C08-127F-85CCE9CF54AD}"/>
                  </a:ext>
                </a:extLst>
              </p:cNvPr>
              <p:cNvSpPr txBox="1"/>
              <p:nvPr/>
            </p:nvSpPr>
            <p:spPr>
              <a:xfrm>
                <a:off x="5457494" y="3586809"/>
                <a:ext cx="3644498" cy="4658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sPre>
                            <m:sPrePr>
                              <m:ctrlPr>
                                <a:rPr lang="en-US" sz="2400" i="1" smtClean="0">
                                  <a:latin typeface="Cambria Math" panose="02040503050406030204" pitchFamily="18" charset="0"/>
                                </a:rPr>
                              </m:ctrlPr>
                            </m:sPrePr>
                            <m:sub>
                              <m: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sub>
                            <m:sup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  <m:e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</m:sPre>
                        </m:e>
                        <m:sub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×</m:t>
                      </m:r>
                      <m:sSub>
                        <m:sSubPr>
                          <m:ctrlPr>
                            <a:rPr lang="en-AU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sPre>
                            <m:sPre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PrePr>
                            <m:sub>
                              <m:r>
                                <a:rPr lang="en-AU" sz="2400" i="1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sub>
                            <m:sup>
                              <m: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p>
                            <m:e>
                              <m:r>
                                <a:rPr lang="en-AU" sz="2000" i="1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</m:sPre>
                        </m:e>
                        <m:sub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AU" sz="2000" i="1">
                          <a:latin typeface="Cambria Math" panose="02040503050406030204" pitchFamily="18" charset="0"/>
                        </a:rPr>
                        <m:t>×</m:t>
                      </m:r>
                      <m:sSub>
                        <m:sSubPr>
                          <m:ctrlPr>
                            <a:rPr lang="en-AU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sPre>
                            <m:sPre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PrePr>
                            <m:sub>
                              <m:r>
                                <a:rPr lang="en-AU" sz="2400" i="1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sub>
                            <m:sup>
                              <m: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  <m:e>
                              <m:r>
                                <a:rPr lang="en-AU" sz="2000" i="1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</m:sPre>
                        </m:e>
                        <m:sub>
                          <m:r>
                            <a:rPr lang="en-AU" sz="20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=30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BEF1B46C-BE8A-5C08-127F-85CCE9CF54A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57494" y="3586809"/>
                <a:ext cx="3644498" cy="465833"/>
              </a:xfrm>
              <a:prstGeom prst="rect">
                <a:avLst/>
              </a:prstGeom>
              <a:blipFill>
                <a:blip r:embed="rId11"/>
                <a:stretch>
                  <a:fillRect b="-1299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3B23E578-00B3-5506-4F65-0EC04683626A}"/>
                  </a:ext>
                </a:extLst>
              </p:cNvPr>
              <p:cNvSpPr txBox="1"/>
              <p:nvPr/>
            </p:nvSpPr>
            <p:spPr>
              <a:xfrm>
                <a:off x="5457494" y="3949327"/>
                <a:ext cx="3644498" cy="4658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sPre>
                            <m:sPrePr>
                              <m:ctrlPr>
                                <a:rPr lang="en-US" sz="2400" i="1" smtClean="0">
                                  <a:latin typeface="Cambria Math" panose="02040503050406030204" pitchFamily="18" charset="0"/>
                                </a:rPr>
                              </m:ctrlPr>
                            </m:sPrePr>
                            <m:sub>
                              <m: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sub>
                            <m:sup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  <m:e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</m:sPre>
                        </m:e>
                        <m:sub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×</m:t>
                      </m:r>
                      <m:sSub>
                        <m:sSubPr>
                          <m:ctrlPr>
                            <a:rPr lang="en-AU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sPre>
                            <m:sPre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PrePr>
                            <m:sub>
                              <m:r>
                                <a:rPr lang="en-AU" sz="2400" i="1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sub>
                            <m:sup>
                              <m: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p>
                            <m:e>
                              <m:r>
                                <a:rPr lang="en-AU" sz="2000" i="1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</m:sPre>
                        </m:e>
                        <m:sub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AU" sz="2000" i="1">
                          <a:latin typeface="Cambria Math" panose="02040503050406030204" pitchFamily="18" charset="0"/>
                        </a:rPr>
                        <m:t>×</m:t>
                      </m:r>
                      <m:sSub>
                        <m:sSubPr>
                          <m:ctrlPr>
                            <a:rPr lang="en-AU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sPre>
                            <m:sPre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PrePr>
                            <m:sub>
                              <m:r>
                                <a:rPr lang="en-AU" sz="2400" i="1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sub>
                            <m:sup>
                              <m: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  <m:e>
                              <m:r>
                                <a:rPr lang="en-AU" sz="2000" i="1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</m:sPre>
                        </m:e>
                        <m:sub>
                          <m:r>
                            <a:rPr lang="en-AU" sz="2000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=60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3B23E578-00B3-5506-4F65-0EC04683626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57494" y="3949327"/>
                <a:ext cx="3644498" cy="465833"/>
              </a:xfrm>
              <a:prstGeom prst="rect">
                <a:avLst/>
              </a:prstGeom>
              <a:blipFill>
                <a:blip r:embed="rId12"/>
                <a:stretch>
                  <a:fillRect b="-2632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A239B43F-AC36-65C5-0224-346EFA2F46AB}"/>
                  </a:ext>
                </a:extLst>
              </p:cNvPr>
              <p:cNvSpPr txBox="1"/>
              <p:nvPr/>
            </p:nvSpPr>
            <p:spPr>
              <a:xfrm>
                <a:off x="5436368" y="4337321"/>
                <a:ext cx="3644498" cy="4658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sPre>
                            <m:sPrePr>
                              <m:ctrlPr>
                                <a:rPr lang="en-US" sz="2400" i="1" smtClean="0">
                                  <a:latin typeface="Cambria Math" panose="02040503050406030204" pitchFamily="18" charset="0"/>
                                </a:rPr>
                              </m:ctrlPr>
                            </m:sPrePr>
                            <m:sub>
                              <m: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sub>
                            <m:sup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  <m:e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</m:sPre>
                        </m:e>
                        <m:sub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×</m:t>
                      </m:r>
                      <m:sSub>
                        <m:sSubPr>
                          <m:ctrlPr>
                            <a:rPr lang="en-AU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sPre>
                            <m:sPre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PrePr>
                            <m:sub>
                              <m:r>
                                <a:rPr lang="en-AU" sz="2400" i="1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sub>
                            <m:sup>
                              <m: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p>
                            <m:e>
                              <m:r>
                                <a:rPr lang="en-AU" sz="2000" i="1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</m:sPre>
                        </m:e>
                        <m:sub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AU" sz="2000" i="1">
                          <a:latin typeface="Cambria Math" panose="02040503050406030204" pitchFamily="18" charset="0"/>
                        </a:rPr>
                        <m:t>×</m:t>
                      </m:r>
                      <m:sSub>
                        <m:sSubPr>
                          <m:ctrlPr>
                            <a:rPr lang="en-AU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sPre>
                            <m:sPre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PrePr>
                            <m:sub>
                              <m:r>
                                <a:rPr lang="en-AU" sz="2400" i="1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sub>
                            <m:sup>
                              <m: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  <m:e>
                              <m:r>
                                <a:rPr lang="en-AU" sz="2000" i="1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</m:sPre>
                        </m:e>
                        <m:sub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=15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A239B43F-AC36-65C5-0224-346EFA2F46A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36368" y="4337321"/>
                <a:ext cx="3644498" cy="465833"/>
              </a:xfrm>
              <a:prstGeom prst="rect">
                <a:avLst/>
              </a:prstGeom>
              <a:blipFill>
                <a:blip r:embed="rId13"/>
                <a:stretch>
                  <a:fillRect b="-2632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B8D45384-B465-F0DD-35A2-9C4F7D09FA14}"/>
                  </a:ext>
                </a:extLst>
              </p:cNvPr>
              <p:cNvSpPr txBox="1"/>
              <p:nvPr/>
            </p:nvSpPr>
            <p:spPr>
              <a:xfrm>
                <a:off x="4753814" y="4738942"/>
                <a:ext cx="3644498" cy="4658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sPre>
                            <m:sPrePr>
                              <m:ctrlPr>
                                <a:rPr lang="en-US" sz="2400" i="1" smtClean="0">
                                  <a:latin typeface="Cambria Math" panose="02040503050406030204" pitchFamily="18" charset="0"/>
                                </a:rPr>
                              </m:ctrlPr>
                            </m:sPrePr>
                            <m:sub>
                              <m: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sub>
                            <m:sup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  <m:e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</m:sPre>
                        </m:e>
                        <m:sub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×</m:t>
                      </m:r>
                      <m:sSub>
                        <m:sSubPr>
                          <m:ctrlPr>
                            <a:rPr lang="en-AU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sPre>
                            <m:sPrePr>
                              <m:ctrlPr>
                                <a:rPr lang="en-US" sz="2400" i="1">
                                  <a:latin typeface="Cambria Math" panose="02040503050406030204" pitchFamily="18" charset="0"/>
                                </a:rPr>
                              </m:ctrlPr>
                            </m:sPrePr>
                            <m:sub>
                              <m:r>
                                <a:rPr lang="en-AU" sz="2400" i="1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sub>
                            <m:sup>
                              <m: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p>
                            <m:e>
                              <m:r>
                                <a:rPr lang="en-AU" sz="2000" i="1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</m:sPre>
                        </m:e>
                        <m:sub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=30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B8D45384-B465-F0DD-35A2-9C4F7D09FA1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53814" y="4738942"/>
                <a:ext cx="3644498" cy="465833"/>
              </a:xfrm>
              <a:prstGeom prst="rect">
                <a:avLst/>
              </a:prstGeom>
              <a:blipFill>
                <a:blip r:embed="rId14"/>
                <a:stretch>
                  <a:fillRect b="-1299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6A94E322-4A37-2FF0-397E-D92246B3247D}"/>
                  </a:ext>
                </a:extLst>
              </p:cNvPr>
              <p:cNvSpPr txBox="1"/>
              <p:nvPr/>
            </p:nvSpPr>
            <p:spPr>
              <a:xfrm>
                <a:off x="4301282" y="5214188"/>
                <a:ext cx="4549561" cy="6169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AU" sz="2400" b="0" dirty="0"/>
                  <a:t>P(</a:t>
                </a:r>
                <a14:m>
                  <m:oMath xmlns:m="http://schemas.openxmlformats.org/officeDocument/2006/math"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∩</m:t>
                    </m:r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AU" sz="2400" b="0" dirty="0"/>
                  <a:t>)</a:t>
                </a:r>
                <a14:m>
                  <m:oMath xmlns:m="http://schemas.openxmlformats.org/officeDocument/2006/math">
                    <m:r>
                      <a:rPr lang="en-AU" sz="2400" b="0" i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170</m:t>
                        </m:r>
                      </m:num>
                      <m:den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210</m:t>
                        </m:r>
                      </m:den>
                    </m:f>
                    <m:r>
                      <a:rPr lang="en-AU" sz="24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AU" sz="24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17</m:t>
                        </m:r>
                      </m:num>
                      <m:den>
                        <m:r>
                          <a:rPr lang="en-AU" sz="2400" b="0" i="1" smtClean="0">
                            <a:latin typeface="Cambria Math" panose="02040503050406030204" pitchFamily="18" charset="0"/>
                          </a:rPr>
                          <m:t>21</m:t>
                        </m:r>
                      </m:den>
                    </m:f>
                  </m:oMath>
                </a14:m>
                <a:endParaRPr lang="en-US" sz="2400" dirty="0"/>
              </a:p>
            </p:txBody>
          </p:sp>
        </mc:Choice>
        <mc:Fallback xmlns="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6A94E322-4A37-2FF0-397E-D92246B3247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01282" y="5214188"/>
                <a:ext cx="4549561" cy="616964"/>
              </a:xfrm>
              <a:prstGeom prst="rect">
                <a:avLst/>
              </a:prstGeom>
              <a:blipFill>
                <a:blip r:embed="rId15"/>
                <a:stretch>
                  <a:fillRect l="-2145" b="-8824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Right Brace 1">
            <a:extLst>
              <a:ext uri="{FF2B5EF4-FFF2-40B4-BE49-F238E27FC236}">
                <a16:creationId xmlns:a16="http://schemas.microsoft.com/office/drawing/2014/main" id="{721DAF0E-8EB8-9FD4-6B65-39B55CAA09E3}"/>
              </a:ext>
            </a:extLst>
          </p:cNvPr>
          <p:cNvSpPr/>
          <p:nvPr/>
        </p:nvSpPr>
        <p:spPr>
          <a:xfrm>
            <a:off x="8603673" y="2975762"/>
            <a:ext cx="430089" cy="2229013"/>
          </a:xfrm>
          <a:prstGeom prst="rightBrace">
            <a:avLst>
              <a:gd name="adj1" fmla="val 66317"/>
              <a:gd name="adj2" fmla="val 50000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150CF97A-A8B6-5684-4E26-8C2AA042C1B7}"/>
                  </a:ext>
                </a:extLst>
              </p:cNvPr>
              <p:cNvSpPr txBox="1"/>
              <p:nvPr/>
            </p:nvSpPr>
            <p:spPr>
              <a:xfrm>
                <a:off x="8766937" y="3836073"/>
                <a:ext cx="1708701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170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150CF97A-A8B6-5684-4E26-8C2AA042C1B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66937" y="3836073"/>
                <a:ext cx="1708701" cy="461665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9B5878B2-64D7-8584-F9DC-B283A0023EEE}"/>
                  </a:ext>
                </a:extLst>
              </p:cNvPr>
              <p:cNvSpPr txBox="1"/>
              <p:nvPr/>
            </p:nvSpPr>
            <p:spPr>
              <a:xfrm>
                <a:off x="9033762" y="4397518"/>
                <a:ext cx="3084776" cy="89043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AU" sz="2000" dirty="0"/>
                  <a:t>d) </a:t>
                </a:r>
                <a14:m>
                  <m:oMath xmlns:m="http://schemas.openxmlformats.org/officeDocument/2006/math">
                    <m:r>
                      <a:rPr lang="en-AU" sz="2000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AU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AU" sz="20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e>
                        <m:r>
                          <a:rPr lang="en-AU" sz="20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d>
                    <m:r>
                      <a:rPr lang="en-AU" sz="2000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AU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sz="2000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  <m:d>
                          <m:dPr>
                            <m:ctrlPr>
                              <a:rPr lang="en-AU" sz="20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AU" sz="2000" b="0" i="1" smtClean="0">
                                <a:latin typeface="Cambria Math" panose="02040503050406030204" pitchFamily="18" charset="0"/>
                              </a:rPr>
                              <m:t>𝐴</m:t>
                            </m:r>
                            <m:r>
                              <a:rPr lang="en-AU" sz="2000" b="0" i="1" smtClean="0">
                                <a:latin typeface="Cambria Math" panose="02040503050406030204" pitchFamily="18" charset="0"/>
                              </a:rPr>
                              <m:t>∩</m:t>
                            </m:r>
                            <m:r>
                              <a:rPr lang="en-AU" sz="2000" b="0" i="1" smtClean="0">
                                <a:latin typeface="Cambria Math" panose="02040503050406030204" pitchFamily="18" charset="0"/>
                              </a:rPr>
                              <m:t>𝐵</m:t>
                            </m:r>
                          </m:e>
                        </m:d>
                      </m:num>
                      <m:den>
                        <m:r>
                          <a:rPr lang="en-AU" sz="2000" b="0" i="1" smtClean="0">
                            <a:latin typeface="Cambria Math" panose="02040503050406030204" pitchFamily="18" charset="0"/>
                          </a:rPr>
                          <m:t>𝑃</m:t>
                        </m:r>
                        <m:d>
                          <m:dPr>
                            <m:ctrlPr>
                              <a:rPr lang="en-AU" sz="20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AU" sz="2000" b="0" i="1" smtClean="0"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</m:d>
                      </m:den>
                    </m:f>
                  </m:oMath>
                </a14:m>
                <a:endParaRPr lang="en-AU" sz="2000" b="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0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∩</m:t>
                          </m:r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÷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9B5878B2-64D7-8584-F9DC-B283A0023EE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33762" y="4397518"/>
                <a:ext cx="3084776" cy="890437"/>
              </a:xfrm>
              <a:prstGeom prst="rect">
                <a:avLst/>
              </a:prstGeom>
              <a:blipFill>
                <a:blip r:embed="rId17"/>
                <a:stretch>
                  <a:fillRect l="-2174" b="-6849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5A2EBEA0-211F-68CE-3DF9-EF8255D985F4}"/>
                  </a:ext>
                </a:extLst>
              </p:cNvPr>
              <p:cNvSpPr txBox="1"/>
              <p:nvPr/>
            </p:nvSpPr>
            <p:spPr>
              <a:xfrm>
                <a:off x="8499599" y="5244358"/>
                <a:ext cx="3084776" cy="6768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00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17</m:t>
                          </m:r>
                        </m:num>
                        <m:den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21</m:t>
                          </m:r>
                        </m:den>
                      </m:f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÷</m:t>
                      </m:r>
                      <m:f>
                        <m:f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000" b="0" i="0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AU" sz="2000" b="0" i="0" smtClean="0">
                              <a:latin typeface="Cambria Math" panose="02040503050406030204" pitchFamily="18" charset="0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5A2EBEA0-211F-68CE-3DF9-EF8255D985F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99599" y="5244358"/>
                <a:ext cx="3084776" cy="676852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1E210702-932E-B051-2BD2-1621070819D3}"/>
                  </a:ext>
                </a:extLst>
              </p:cNvPr>
              <p:cNvSpPr txBox="1"/>
              <p:nvPr/>
            </p:nvSpPr>
            <p:spPr>
              <a:xfrm>
                <a:off x="8677990" y="6017906"/>
                <a:ext cx="3084776" cy="6768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00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17</m:t>
                          </m:r>
                        </m:num>
                        <m:den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21</m:t>
                          </m:r>
                        </m:den>
                      </m:f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×</m:t>
                      </m:r>
                      <m:f>
                        <m:f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num>
                        <m:den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34</m:t>
                          </m:r>
                        </m:num>
                        <m:den>
                          <m:r>
                            <a:rPr lang="en-AU" sz="2000" b="0" i="1" smtClean="0">
                              <a:latin typeface="Cambria Math" panose="02040503050406030204" pitchFamily="18" charset="0"/>
                            </a:rPr>
                            <m:t>35</m:t>
                          </m:r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1E210702-932E-B051-2BD2-1621070819D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77990" y="6017906"/>
                <a:ext cx="3084776" cy="676852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70720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  <p:bldP spid="16" grpId="0"/>
      <p:bldP spid="17" grpId="0"/>
      <p:bldP spid="18" grpId="0"/>
      <p:bldP spid="19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" grpId="0" animBg="1"/>
      <p:bldP spid="28" grpId="0"/>
      <p:bldP spid="30" grpId="0"/>
      <p:bldP spid="31" grpId="0"/>
      <p:bldP spid="3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357600" y="812617"/>
            <a:ext cx="9144000" cy="1054975"/>
          </a:xfrm>
        </p:spPr>
        <p:txBody>
          <a:bodyPr>
            <a:normAutofit/>
          </a:bodyPr>
          <a:lstStyle/>
          <a:p>
            <a:pPr algn="l"/>
            <a:r>
              <a:rPr lang="en-AU" sz="4000" dirty="0"/>
              <a:t>Complete Ex 10D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4B07689-760D-4D71-9448-AFF1CCEB30E0}"/>
              </a:ext>
            </a:extLst>
          </p:cNvPr>
          <p:cNvSpPr txBox="1"/>
          <p:nvPr/>
        </p:nvSpPr>
        <p:spPr>
          <a:xfrm>
            <a:off x="0" y="-28398"/>
            <a:ext cx="3895468" cy="584775"/>
          </a:xfrm>
          <a:prstGeom prst="homePlate">
            <a:avLst/>
          </a:prstGeom>
          <a:solidFill>
            <a:srgbClr val="00206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dirty="0"/>
              <a:t>Independent Practice</a:t>
            </a:r>
          </a:p>
        </p:txBody>
      </p:sp>
    </p:spTree>
    <p:extLst>
      <p:ext uri="{BB962C8B-B14F-4D97-AF65-F5344CB8AC3E}">
        <p14:creationId xmlns:p14="http://schemas.microsoft.com/office/powerpoint/2010/main" val="989493541"/>
      </p:ext>
    </p:extLst>
  </p:cSld>
  <p:clrMapOvr>
    <a:masterClrMapping/>
  </p:clrMapOvr>
</p:sld>
</file>

<file path=ppt/theme/theme1.xml><?xml version="1.0" encoding="utf-8"?>
<a:theme xmlns:a="http://schemas.openxmlformats.org/drawingml/2006/main" name="Harrisda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18D09F3E-4688-4AEC-BB50-774283436312}" vid="{7665B62D-697D-483D-AB8C-FB5EBA543CE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Harrisdale SHS Master Slides</Template>
  <TotalTime>26479</TotalTime>
  <Words>488</Words>
  <Application>Microsoft Office PowerPoint</Application>
  <PresentationFormat>Widescreen</PresentationFormat>
  <Paragraphs>77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Cambria Math</vt:lpstr>
      <vt:lpstr>Harrisdale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teacher</dc:creator>
  <cp:lastModifiedBy>COLIC Sven [Harrisdale Senior High School]</cp:lastModifiedBy>
  <cp:revision>723</cp:revision>
  <dcterms:created xsi:type="dcterms:W3CDTF">2018-12-02T08:34:01Z</dcterms:created>
  <dcterms:modified xsi:type="dcterms:W3CDTF">2022-05-23T05:13:45Z</dcterms:modified>
</cp:coreProperties>
</file>